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36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>
        <p:scale>
          <a:sx n="100" d="100"/>
          <a:sy n="100" d="100"/>
        </p:scale>
        <p:origin x="936" y="656"/>
      </p:cViewPr>
      <p:guideLst>
        <p:guide orient="horz" pos="2636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  <a:endParaRPr lang="en-US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C4BA-7F50-40AC-91AE-5B1B4D4E4B64}" type="datetimeFigureOut">
              <a:rPr lang="en-US" smtClean="0"/>
              <a:t>5/12/19</a:t>
            </a:fld>
            <a:endParaRPr lang="en-US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7E532-1307-4C25-868E-2541883D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17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C4BA-7F50-40AC-91AE-5B1B4D4E4B64}" type="datetimeFigureOut">
              <a:rPr lang="en-US" smtClean="0"/>
              <a:t>5/12/19</a:t>
            </a:fld>
            <a:endParaRPr lang="en-US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7E532-1307-4C25-868E-2541883D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958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C4BA-7F50-40AC-91AE-5B1B4D4E4B64}" type="datetimeFigureOut">
              <a:rPr lang="en-US" smtClean="0"/>
              <a:t>5/12/19</a:t>
            </a:fld>
            <a:endParaRPr lang="en-US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7E532-1307-4C25-868E-2541883D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536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C4BA-7F50-40AC-91AE-5B1B4D4E4B64}" type="datetimeFigureOut">
              <a:rPr lang="en-US" smtClean="0"/>
              <a:t>5/12/19</a:t>
            </a:fld>
            <a:endParaRPr lang="en-US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7E532-1307-4C25-868E-2541883D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020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C4BA-7F50-40AC-91AE-5B1B4D4E4B64}" type="datetimeFigureOut">
              <a:rPr lang="en-US" smtClean="0"/>
              <a:t>5/12/19</a:t>
            </a:fld>
            <a:endParaRPr lang="en-US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7E532-1307-4C25-868E-2541883D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0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C4BA-7F50-40AC-91AE-5B1B4D4E4B64}" type="datetimeFigureOut">
              <a:rPr lang="en-US" smtClean="0"/>
              <a:t>5/12/19</a:t>
            </a:fld>
            <a:endParaRPr lang="en-US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7E532-1307-4C25-868E-2541883D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085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C4BA-7F50-40AC-91AE-5B1B4D4E4B64}" type="datetimeFigureOut">
              <a:rPr lang="en-US" smtClean="0"/>
              <a:t>5/12/19</a:t>
            </a:fld>
            <a:endParaRPr lang="en-US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7E532-1307-4C25-868E-2541883D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857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C4BA-7F50-40AC-91AE-5B1B4D4E4B64}" type="datetimeFigureOut">
              <a:rPr lang="en-US" smtClean="0"/>
              <a:t>5/12/19</a:t>
            </a:fld>
            <a:endParaRPr lang="en-US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7E532-1307-4C25-868E-2541883D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16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C4BA-7F50-40AC-91AE-5B1B4D4E4B64}" type="datetimeFigureOut">
              <a:rPr lang="en-US" smtClean="0"/>
              <a:t>5/12/19</a:t>
            </a:fld>
            <a:endParaRPr lang="en-US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7E532-1307-4C25-868E-2541883D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603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C4BA-7F50-40AC-91AE-5B1B4D4E4B64}" type="datetimeFigureOut">
              <a:rPr lang="en-US" smtClean="0"/>
              <a:t>5/12/19</a:t>
            </a:fld>
            <a:endParaRPr lang="en-US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7E532-1307-4C25-868E-2541883D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503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C4BA-7F50-40AC-91AE-5B1B4D4E4B64}" type="datetimeFigureOut">
              <a:rPr lang="en-US" smtClean="0"/>
              <a:t>5/12/19</a:t>
            </a:fld>
            <a:endParaRPr lang="en-US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7E532-1307-4C25-868E-2541883D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31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9C4BA-7F50-40AC-91AE-5B1B4D4E4B64}" type="datetimeFigureOut">
              <a:rPr lang="en-US" smtClean="0"/>
              <a:t>5/12/19</a:t>
            </a:fld>
            <a:endParaRPr lang="en-US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17E532-1307-4C25-868E-2541883D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819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961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6A14AB2-0A0B-0D45-BAE4-4EEF491EFE51}"/>
              </a:ext>
            </a:extLst>
          </p:cNvPr>
          <p:cNvGrpSpPr/>
          <p:nvPr/>
        </p:nvGrpSpPr>
        <p:grpSpPr>
          <a:xfrm>
            <a:off x="574155" y="1137683"/>
            <a:ext cx="9005772" cy="3359889"/>
            <a:chOff x="574155" y="1137683"/>
            <a:chExt cx="9005772" cy="3359889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2E9B8A2E-1A8E-FD42-B912-2BF60925E4EF}"/>
                </a:ext>
              </a:extLst>
            </p:cNvPr>
            <p:cNvSpPr/>
            <p:nvPr/>
          </p:nvSpPr>
          <p:spPr>
            <a:xfrm>
              <a:off x="672976" y="1180486"/>
              <a:ext cx="5238391" cy="3258185"/>
            </a:xfrm>
            <a:custGeom>
              <a:avLst/>
              <a:gdLst>
                <a:gd name="connsiteX0" fmla="*/ 815582 w 5238391"/>
                <a:gd name="connsiteY0" fmla="*/ 669579 h 3258185"/>
                <a:gd name="connsiteX1" fmla="*/ 39406 w 5238391"/>
                <a:gd name="connsiteY1" fmla="*/ 2487746 h 3258185"/>
                <a:gd name="connsiteX2" fmla="*/ 2112755 w 5238391"/>
                <a:gd name="connsiteY2" fmla="*/ 3253291 h 3258185"/>
                <a:gd name="connsiteX3" fmla="*/ 3697006 w 5238391"/>
                <a:gd name="connsiteY3" fmla="*/ 2168770 h 3258185"/>
                <a:gd name="connsiteX4" fmla="*/ 5153666 w 5238391"/>
                <a:gd name="connsiteY4" fmla="*/ 2572807 h 3258185"/>
                <a:gd name="connsiteX5" fmla="*/ 4834689 w 5238391"/>
                <a:gd name="connsiteY5" fmla="*/ 435663 h 3258185"/>
                <a:gd name="connsiteX6" fmla="*/ 2931462 w 5238391"/>
                <a:gd name="connsiteY6" fmla="*/ 1126779 h 3258185"/>
                <a:gd name="connsiteX7" fmla="*/ 1602392 w 5238391"/>
                <a:gd name="connsiteY7" fmla="*/ 10360 h 3258185"/>
                <a:gd name="connsiteX8" fmla="*/ 815582 w 5238391"/>
                <a:gd name="connsiteY8" fmla="*/ 669579 h 3258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8391" h="3258185">
                  <a:moveTo>
                    <a:pt x="815582" y="669579"/>
                  </a:moveTo>
                  <a:cubicBezTo>
                    <a:pt x="555084" y="1082477"/>
                    <a:pt x="-176790" y="2057127"/>
                    <a:pt x="39406" y="2487746"/>
                  </a:cubicBezTo>
                  <a:cubicBezTo>
                    <a:pt x="255601" y="2918365"/>
                    <a:pt x="1503155" y="3306454"/>
                    <a:pt x="2112755" y="3253291"/>
                  </a:cubicBezTo>
                  <a:cubicBezTo>
                    <a:pt x="2722355" y="3200128"/>
                    <a:pt x="3190188" y="2282184"/>
                    <a:pt x="3697006" y="2168770"/>
                  </a:cubicBezTo>
                  <a:cubicBezTo>
                    <a:pt x="4203825" y="2055356"/>
                    <a:pt x="4964052" y="2861658"/>
                    <a:pt x="5153666" y="2572807"/>
                  </a:cubicBezTo>
                  <a:cubicBezTo>
                    <a:pt x="5343280" y="2283956"/>
                    <a:pt x="5205056" y="676668"/>
                    <a:pt x="4834689" y="435663"/>
                  </a:cubicBezTo>
                  <a:cubicBezTo>
                    <a:pt x="4464322" y="194658"/>
                    <a:pt x="3470178" y="1197663"/>
                    <a:pt x="2931462" y="1126779"/>
                  </a:cubicBezTo>
                  <a:cubicBezTo>
                    <a:pt x="2392746" y="1055895"/>
                    <a:pt x="1953266" y="83016"/>
                    <a:pt x="1602392" y="10360"/>
                  </a:cubicBezTo>
                  <a:cubicBezTo>
                    <a:pt x="1251518" y="-62296"/>
                    <a:pt x="1076080" y="256681"/>
                    <a:pt x="815582" y="669579"/>
                  </a:cubicBezTo>
                  <a:close/>
                </a:path>
              </a:pathLst>
            </a:custGeom>
            <a:pattFill prst="wdUpDiag">
              <a:fgClr>
                <a:schemeClr val="accent1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7373E6D-CC72-C840-B346-F7B7E57275B7}"/>
                </a:ext>
              </a:extLst>
            </p:cNvPr>
            <p:cNvSpPr/>
            <p:nvPr/>
          </p:nvSpPr>
          <p:spPr>
            <a:xfrm>
              <a:off x="574155" y="1137683"/>
              <a:ext cx="5436781" cy="335988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7AEFA13-50CC-1A47-9671-F76F09389E49}"/>
                </a:ext>
              </a:extLst>
            </p:cNvPr>
            <p:cNvSpPr/>
            <p:nvPr/>
          </p:nvSpPr>
          <p:spPr>
            <a:xfrm>
              <a:off x="6283831" y="1274365"/>
              <a:ext cx="3200400" cy="3083442"/>
            </a:xfrm>
            <a:prstGeom prst="ellipse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C976F23-6D9C-9E4B-B330-3200419C8560}"/>
                </a:ext>
              </a:extLst>
            </p:cNvPr>
            <p:cNvSpPr/>
            <p:nvPr/>
          </p:nvSpPr>
          <p:spPr>
            <a:xfrm>
              <a:off x="6188141" y="1137683"/>
              <a:ext cx="3391786" cy="335988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1E1A226-B48C-1F4D-835D-0F69D455E47C}"/>
                    </a:ext>
                  </a:extLst>
                </p:cNvPr>
                <p:cNvSpPr txBox="1"/>
                <p:nvPr/>
              </p:nvSpPr>
              <p:spPr>
                <a:xfrm>
                  <a:off x="7355045" y="2199402"/>
                  <a:ext cx="1057982" cy="51860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nb-NO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1E1A226-B48C-1F4D-835D-0F69D455E4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5045" y="2199402"/>
                  <a:ext cx="1057982" cy="518604"/>
                </a:xfrm>
                <a:prstGeom prst="rect">
                  <a:avLst/>
                </a:prstGeom>
                <a:blipFill>
                  <a:blip r:embed="rId2"/>
                  <a:stretch>
                    <a:fillRect l="-3571" t="-4762" r="-1190" b="-11905"/>
                  </a:stretch>
                </a:blipFill>
              </p:spPr>
              <p:txBody>
                <a:bodyPr/>
                <a:lstStyle/>
                <a:p>
                  <a:r>
                    <a:rPr lang="nb-NO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13A9494-45CC-034F-9956-46BCE13D35F6}"/>
                </a:ext>
              </a:extLst>
            </p:cNvPr>
            <p:cNvCxnSpPr>
              <a:cxnSpLocks/>
              <a:stCxn id="7" idx="2"/>
              <a:endCxn id="7" idx="6"/>
            </p:cNvCxnSpPr>
            <p:nvPr/>
          </p:nvCxnSpPr>
          <p:spPr>
            <a:xfrm>
              <a:off x="6283831" y="2816086"/>
              <a:ext cx="32004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7163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39">
            <a:extLst>
              <a:ext uri="{FF2B5EF4-FFF2-40B4-BE49-F238E27FC236}">
                <a16:creationId xmlns:a16="http://schemas.microsoft.com/office/drawing/2014/main" id="{04B5C161-0224-904E-9389-2ED13532A138}"/>
              </a:ext>
            </a:extLst>
          </p:cNvPr>
          <p:cNvGrpSpPr/>
          <p:nvPr/>
        </p:nvGrpSpPr>
        <p:grpSpPr>
          <a:xfrm>
            <a:off x="428400" y="178560"/>
            <a:ext cx="7009200" cy="7007040"/>
            <a:chOff x="428400" y="-187200"/>
            <a:chExt cx="7009200" cy="7007040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E44AEE4B-9C76-DD44-B906-BAAD2B64EECD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400" y="674640"/>
              <a:ext cx="864000" cy="8640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F56701C-F7C1-DE42-B429-1934C41BDE1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0400" y="1524240"/>
              <a:ext cx="864000" cy="864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FD930A0-D379-DA45-8C0C-3DF6D5B36C69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2400" y="-187200"/>
              <a:ext cx="864000" cy="86400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1A8C6E2A-4EA6-4E48-BC66-4E165E846603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400" y="-187200"/>
              <a:ext cx="864000" cy="86400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9B7D7DBF-9E70-704C-859A-206EE994B322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56400" y="-187200"/>
              <a:ext cx="864000" cy="86400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87FD9B01-76A3-854B-BDAD-F38497C138FF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06000" y="-187200"/>
              <a:ext cx="864000" cy="864000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7EFA3087-8875-054E-9299-BE1C99423D4B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3600" y="5095440"/>
              <a:ext cx="864000" cy="86400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BB75704-44DB-B347-9E11-BE8F8F1A5DD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56400" y="2370240"/>
              <a:ext cx="864000" cy="8640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4F45BB18-1585-D74E-9420-C96CF2EB205A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400" y="1524240"/>
              <a:ext cx="864000" cy="8640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BB7EBD91-C0C8-7343-8907-21ED3BFEE8A7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56400" y="1524240"/>
              <a:ext cx="864000" cy="86400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B583D203-380A-6545-86BD-D19F9A66D030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06000" y="1524240"/>
              <a:ext cx="864000" cy="86400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1EADCF88-6BDA-B343-BB64-E32A86DEB35F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2400" y="674640"/>
              <a:ext cx="864000" cy="864000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76AD138D-EF0F-6C42-9ADC-B7EEA81B871F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56400" y="674640"/>
              <a:ext cx="864000" cy="86400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6AA2B020-106D-3841-9639-D5C6D22AF5EC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06000" y="674640"/>
              <a:ext cx="864000" cy="86400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D6D10201-09CC-634A-B65E-3DBEFE38317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2400" y="1524240"/>
              <a:ext cx="864000" cy="864000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247BC49D-4FFF-9541-83BE-567B81C00DB3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2400" y="2370240"/>
              <a:ext cx="864000" cy="864000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E8922B5-0426-494D-AB54-E8F21FA2C5C8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400" y="2370240"/>
              <a:ext cx="864000" cy="864000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DCA3742A-4D28-FF4A-867E-3115D98E1422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06000" y="2370240"/>
              <a:ext cx="864000" cy="864000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48669503-4148-C84F-B683-5DC5CBB12BB0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6400" y="-187200"/>
              <a:ext cx="864000" cy="864000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2FAD6609-101F-5949-B5C1-105175682318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92400" y="-187200"/>
              <a:ext cx="864000" cy="864000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0AE979AF-E59F-0B4C-83DE-A979E1A927C9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0400" y="-187200"/>
              <a:ext cx="864000" cy="864000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168238A4-A60E-5D4A-AF77-20B357C9CB11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73600" y="-187200"/>
              <a:ext cx="864000" cy="864000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C3D84DC7-D681-E546-936A-67C0093CA219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0400" y="674640"/>
              <a:ext cx="864000" cy="864000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7893AEB6-94EC-C94C-8376-96CE07BE030C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3600" y="674640"/>
              <a:ext cx="864000" cy="864000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2F6EBB84-C222-0447-BF80-998C203F7262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2400" y="674640"/>
              <a:ext cx="864000" cy="864000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438CD55E-575B-9F46-84DB-AA5C572D35F9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56400" y="674640"/>
              <a:ext cx="864000" cy="86400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CA9ADC4A-DA88-6B41-890D-1DE4CE0C87E1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6400" y="1524240"/>
              <a:ext cx="864000" cy="864000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A698A75C-2B2B-7742-96C5-E26F3340530D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3600" y="1524240"/>
              <a:ext cx="864000" cy="864000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ADBD26FF-A658-6849-9CB2-32F4D09258AF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2400" y="1524240"/>
              <a:ext cx="864000" cy="864000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9F136F42-D934-B048-9916-158D44167EB0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6400" y="2370240"/>
              <a:ext cx="864000" cy="864000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19B712AA-C088-4E49-9477-4B7F4C1FBA4C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0400" y="2370240"/>
              <a:ext cx="864000" cy="864000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157279EC-762E-CA4B-949C-49C76449B388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2400" y="2370240"/>
              <a:ext cx="864000" cy="864000"/>
            </a:xfrm>
            <a:prstGeom prst="rect">
              <a:avLst/>
            </a:pr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479B35DB-2A4A-424B-AACB-2C7262ABE679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73600" y="2370240"/>
              <a:ext cx="864000" cy="864000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D1F79226-EF41-3E4C-BAAC-A9EB431D4F8B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400" y="3371040"/>
              <a:ext cx="864000" cy="864000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6BF76257-50D0-5641-933F-653306CCF434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06000" y="3371040"/>
              <a:ext cx="864000" cy="864000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5A52AE4F-6328-8141-B161-DE89EB14F3E6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2400" y="3371040"/>
              <a:ext cx="864000" cy="864000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35171F33-D8DC-6C4D-9033-B731395BC5DD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56400" y="3371040"/>
              <a:ext cx="864000" cy="864000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FB1F59D2-CE8E-3E4E-AE52-C6856A25028A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400" y="4231440"/>
              <a:ext cx="864000" cy="864000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E61AA9E8-048B-3340-B695-3ACCEF3C5B18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2400" y="4231440"/>
              <a:ext cx="864000" cy="864000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C8DDCFE6-3223-DD48-ABD4-6F7E1DB6807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6000" y="4231440"/>
              <a:ext cx="864000" cy="864000"/>
            </a:xfrm>
            <a:prstGeom prst="rect">
              <a:avLst/>
            </a:pr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FBB8E08B-011B-214C-B905-0512E81DC5CD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56400" y="4231440"/>
              <a:ext cx="864000" cy="864000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0EDB21CB-D56D-4848-B12D-2CE447B28357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400" y="5095440"/>
              <a:ext cx="864000" cy="864000"/>
            </a:xfrm>
            <a:prstGeom prst="rect">
              <a:avLst/>
            </a:prstGeom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75B931D9-4C33-094C-888D-29F505159084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56400" y="5095440"/>
              <a:ext cx="864000" cy="864000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CF80855C-E1B8-AA4F-A016-731199EDCAFD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6000" y="5095440"/>
              <a:ext cx="864000" cy="864000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6B9FEF7E-E87B-FD44-98A9-A5B14EC31754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2400" y="5095440"/>
              <a:ext cx="864000" cy="864000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053A62DE-7760-A340-88A2-95278F3CF60B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400" y="5955840"/>
              <a:ext cx="864000" cy="864000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D0DE6F44-B0E5-1343-9790-23259B51CE92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2400" y="5955840"/>
              <a:ext cx="864000" cy="864000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391181A4-3726-0049-9DE9-CB1B2EE744B0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6000" y="5955840"/>
              <a:ext cx="864000" cy="864000"/>
            </a:xfrm>
            <a:prstGeom prst="rect">
              <a:avLst/>
            </a:prstGeom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6A3231DB-DAF7-5F49-90BE-111EF3FDB11E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56400" y="5955840"/>
              <a:ext cx="864000" cy="864000"/>
            </a:xfrm>
            <a:prstGeom prst="rect">
              <a:avLst/>
            </a:pr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5AB73A99-E811-0649-9C5A-F035C59E6200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6400" y="3371040"/>
              <a:ext cx="864000" cy="864000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80D4BC78-8889-A54A-8ABE-08AECDC898D7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2400" y="3371040"/>
              <a:ext cx="864000" cy="864000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E009F499-7D1D-2E4F-A011-668B0B702005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73600" y="3371040"/>
              <a:ext cx="864000" cy="864000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30504191-5ED3-FA45-BCF7-83A6BB62B4E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0400" y="3371040"/>
              <a:ext cx="864000" cy="864000"/>
            </a:xfrm>
            <a:prstGeom prst="rect">
              <a:avLst/>
            </a:prstGeom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4773170B-6D70-5F4A-9278-53F665C173E4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0400" y="4231440"/>
              <a:ext cx="864000" cy="864000"/>
            </a:xfrm>
            <a:prstGeom prst="rect">
              <a:avLst/>
            </a:prstGeom>
          </p:spPr>
        </p:pic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AC95F26D-AC33-414E-A28B-EBC082F3641F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2400" y="4231440"/>
              <a:ext cx="864000" cy="864000"/>
            </a:xfrm>
            <a:prstGeom prst="rect">
              <a:avLst/>
            </a:prstGeom>
          </p:spPr>
        </p:pic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9352CFB8-5C73-CC4B-8727-0214DD61D112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73600" y="4231440"/>
              <a:ext cx="864000" cy="864000"/>
            </a:xfrm>
            <a:prstGeom prst="rect">
              <a:avLst/>
            </a:pr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14D71542-B09E-954B-AD9E-7DBB8EA55012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56400" y="4231440"/>
              <a:ext cx="864000" cy="864000"/>
            </a:xfrm>
            <a:prstGeom prst="rect">
              <a:avLst/>
            </a:prstGeom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54279C74-DAAF-514F-B243-B9F7C11F84B8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2400" y="5095440"/>
              <a:ext cx="864000" cy="864000"/>
            </a:xfrm>
            <a:prstGeom prst="rect">
              <a:avLst/>
            </a:prstGeom>
          </p:spPr>
        </p:pic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459E27C4-C9EA-104B-A9B8-06A87E77E1E4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56400" y="5095440"/>
              <a:ext cx="864000" cy="864000"/>
            </a:xfrm>
            <a:prstGeom prst="rect">
              <a:avLst/>
            </a:prstGeom>
          </p:spPr>
        </p:pic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4750D1BE-1717-2A4E-A980-9C05750F773D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0400" y="5095440"/>
              <a:ext cx="864000" cy="864000"/>
            </a:xfrm>
            <a:prstGeom prst="rect">
              <a:avLst/>
            </a:prstGeom>
          </p:spPr>
        </p:pic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BEAEDCF7-7D3F-4746-8976-29AAAE1C7BA8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2400" y="5955840"/>
              <a:ext cx="864000" cy="864000"/>
            </a:xfrm>
            <a:prstGeom prst="rect">
              <a:avLst/>
            </a:prstGeom>
          </p:spPr>
        </p:pic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BFB8CDAE-5FDE-E643-A194-06AE6DDB95AF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73600" y="5955840"/>
              <a:ext cx="864000" cy="864000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1B398043-6163-E846-A4C1-C49D7E421E0E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0400" y="5955840"/>
              <a:ext cx="864000" cy="864000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9CF90613-34AD-6B41-A782-FD37FFA1308E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56400" y="5955840"/>
              <a:ext cx="864000" cy="86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4669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0">
            <a:extLst>
              <a:ext uri="{FF2B5EF4-FFF2-40B4-BE49-F238E27FC236}">
                <a16:creationId xmlns:a16="http://schemas.microsoft.com/office/drawing/2014/main" id="{CDFF00C8-682D-1A42-AE0C-B3A806A1886F}"/>
              </a:ext>
            </a:extLst>
          </p:cNvPr>
          <p:cNvGrpSpPr/>
          <p:nvPr/>
        </p:nvGrpSpPr>
        <p:grpSpPr>
          <a:xfrm>
            <a:off x="-920756" y="2250248"/>
            <a:ext cx="13243193" cy="2864664"/>
            <a:chOff x="-920756" y="2250248"/>
            <a:chExt cx="13243193" cy="2864664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52C2D02D-4773-1C4E-873F-CB7CA18BC8EF}"/>
                </a:ext>
              </a:extLst>
            </p:cNvPr>
            <p:cNvGrpSpPr/>
            <p:nvPr/>
          </p:nvGrpSpPr>
          <p:grpSpPr>
            <a:xfrm>
              <a:off x="-920756" y="3712754"/>
              <a:ext cx="12965121" cy="1402158"/>
              <a:chOff x="-920756" y="624114"/>
              <a:chExt cx="12965121" cy="1402158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C37E3634-4596-8240-887A-39C44376D73B}"/>
                  </a:ext>
                </a:extLst>
              </p:cNvPr>
              <p:cNvGrpSpPr/>
              <p:nvPr/>
            </p:nvGrpSpPr>
            <p:grpSpPr>
              <a:xfrm>
                <a:off x="2264718" y="624114"/>
                <a:ext cx="9779647" cy="1402158"/>
                <a:chOff x="885371" y="624114"/>
                <a:chExt cx="9779647" cy="1402158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64BACC82-34F2-E24E-9273-C1FE096AADDE}"/>
                    </a:ext>
                  </a:extLst>
                </p:cNvPr>
                <p:cNvGrpSpPr/>
                <p:nvPr/>
              </p:nvGrpSpPr>
              <p:grpSpPr>
                <a:xfrm>
                  <a:off x="885371" y="624114"/>
                  <a:ext cx="2293258" cy="1402158"/>
                  <a:chOff x="885371" y="624114"/>
                  <a:chExt cx="2293258" cy="1402158"/>
                </a:xfrm>
              </p:grpSpPr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B8A87545-13D6-5B4B-885F-2B21F58CE35D}"/>
                      </a:ext>
                    </a:extLst>
                  </p:cNvPr>
                  <p:cNvSpPr/>
                  <p:nvPr/>
                </p:nvSpPr>
                <p:spPr>
                  <a:xfrm>
                    <a:off x="1654206" y="1112617"/>
                    <a:ext cx="347907" cy="570859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ED6C1325-BA1E-A74B-A6D1-20A71A54F020}"/>
                      </a:ext>
                    </a:extLst>
                  </p:cNvPr>
                  <p:cNvGrpSpPr/>
                  <p:nvPr/>
                </p:nvGrpSpPr>
                <p:grpSpPr>
                  <a:xfrm>
                    <a:off x="885371" y="624114"/>
                    <a:ext cx="2293258" cy="1161143"/>
                    <a:chOff x="885371" y="624114"/>
                    <a:chExt cx="2293258" cy="1161143"/>
                  </a:xfrm>
                </p:grpSpPr>
                <p:cxnSp>
                  <p:nvCxnSpPr>
                    <p:cNvPr id="5" name="Straight Arrow Connector 4">
                      <a:extLst>
                        <a:ext uri="{FF2B5EF4-FFF2-40B4-BE49-F238E27FC236}">
                          <a16:creationId xmlns:a16="http://schemas.microsoft.com/office/drawing/2014/main" id="{A55B88E0-8653-BA44-9276-B0FEF6D503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001485" y="624114"/>
                      <a:ext cx="0" cy="1161143"/>
                    </a:xfrm>
                    <a:prstGeom prst="straightConnector1">
                      <a:avLst/>
                    </a:prstGeom>
                    <a:ln w="22225" cmpd="sng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" name="Straight Arrow Connector 6">
                      <a:extLst>
                        <a:ext uri="{FF2B5EF4-FFF2-40B4-BE49-F238E27FC236}">
                          <a16:creationId xmlns:a16="http://schemas.microsoft.com/office/drawing/2014/main" id="{FEC27B6B-0526-4744-86B9-771250DD039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85371" y="1676400"/>
                      <a:ext cx="2293258" cy="0"/>
                    </a:xfrm>
                    <a:prstGeom prst="straightConnector1">
                      <a:avLst/>
                    </a:prstGeom>
                    <a:ln w="22225" cmpd="sng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" name="Freeform 15">
                      <a:extLst>
                        <a:ext uri="{FF2B5EF4-FFF2-40B4-BE49-F238E27FC236}">
                          <a16:creationId xmlns:a16="http://schemas.microsoft.com/office/drawing/2014/main" id="{336FF1CA-5CC4-1A48-A9F0-8DD20767B3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6628" y="964097"/>
                      <a:ext cx="1596571" cy="481175"/>
                    </a:xfrm>
                    <a:custGeom>
                      <a:avLst/>
                      <a:gdLst>
                        <a:gd name="connsiteX0" fmla="*/ 0 w 1596571"/>
                        <a:gd name="connsiteY0" fmla="*/ 336032 h 481175"/>
                        <a:gd name="connsiteX1" fmla="*/ 493485 w 1596571"/>
                        <a:gd name="connsiteY1" fmla="*/ 2204 h 481175"/>
                        <a:gd name="connsiteX2" fmla="*/ 1001485 w 1596571"/>
                        <a:gd name="connsiteY2" fmla="*/ 481175 h 481175"/>
                        <a:gd name="connsiteX3" fmla="*/ 1596571 w 1596571"/>
                        <a:gd name="connsiteY3" fmla="*/ 2204 h 4811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96571" h="481175">
                          <a:moveTo>
                            <a:pt x="0" y="336032"/>
                          </a:moveTo>
                          <a:cubicBezTo>
                            <a:pt x="163285" y="157023"/>
                            <a:pt x="326571" y="-21986"/>
                            <a:pt x="493485" y="2204"/>
                          </a:cubicBezTo>
                          <a:cubicBezTo>
                            <a:pt x="660399" y="26394"/>
                            <a:pt x="817637" y="481175"/>
                            <a:pt x="1001485" y="481175"/>
                          </a:cubicBezTo>
                          <a:cubicBezTo>
                            <a:pt x="1185333" y="481175"/>
                            <a:pt x="1390952" y="241689"/>
                            <a:pt x="1596571" y="2204"/>
                          </a:cubicBezTo>
                        </a:path>
                      </a:pathLst>
                    </a:custGeom>
                    <a:noFill/>
                    <a:ln w="2222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7B73BBED-EF26-A148-BB08-DEA5819BEF3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44913" y="732969"/>
                        <a:ext cx="50905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nb-NO" dirty="0"/>
                      </a:p>
                    </p:txBody>
                  </p:sp>
                </mc:Choice>
                <mc:Fallback xmlns=""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7B73BBED-EF26-A148-BB08-DEA5819BEF3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944913" y="732969"/>
                        <a:ext cx="509050" cy="276999"/>
                      </a:xfrm>
                      <a:prstGeom prst="rect">
                        <a:avLst/>
                      </a:prstGeom>
                      <a:blipFill>
                        <a:blip r:embed="rId2"/>
                        <a:stretch>
                          <a:fillRect l="-14634" r="-14634" b="-3043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nb-NO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998BBDE1-0081-7E45-A3DF-C82018A043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40017" y="1204684"/>
                    <a:ext cx="0" cy="566059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2BB41B2C-02CC-2745-AE15-682F804338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58955" y="1009968"/>
                    <a:ext cx="0" cy="775289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A1F3B2C6-C7B4-4245-B0B4-F057659208B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55209" y="1742201"/>
                        <a:ext cx="18678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oMath>
                          </m:oMathPara>
                        </a14:m>
                        <a:endParaRPr lang="nb-NO" dirty="0"/>
                      </a:p>
                    </p:txBody>
                  </p:sp>
                </mc:Choice>
                <mc:Fallback xmlns=""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A1F3B2C6-C7B4-4245-B0B4-F057659208B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55209" y="1742201"/>
                        <a:ext cx="186782" cy="276999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l="-20000" r="-1333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nb-NO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8F6F3865-07DD-D14C-9BAE-EBDE4057FAB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47010" y="1749273"/>
                        <a:ext cx="182999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oMath>
                          </m:oMathPara>
                        </a14:m>
                        <a:endParaRPr lang="nb-NO" dirty="0"/>
                      </a:p>
                    </p:txBody>
                  </p:sp>
                </mc:Choice>
                <mc:Fallback xmlns=""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8F6F3865-07DD-D14C-9BAE-EBDE4057FABA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547010" y="1749273"/>
                        <a:ext cx="182999" cy="276999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l="-25000" r="-18750" b="-434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nb-NO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8F473EB0-0B75-CF4A-97B0-042EFCDD776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756231" y="1046749"/>
                    <a:ext cx="148046" cy="148046"/>
                  </a:xfrm>
                  <a:prstGeom prst="ellipse">
                    <a:avLst/>
                  </a:prstGeom>
                  <a:solidFill>
                    <a:srgbClr val="00B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</p:grp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B2D9E6AD-FEB3-B341-A06F-E5FF432F58D2}"/>
                    </a:ext>
                  </a:extLst>
                </p:cNvPr>
                <p:cNvGrpSpPr/>
                <p:nvPr/>
              </p:nvGrpSpPr>
              <p:grpSpPr>
                <a:xfrm>
                  <a:off x="3357546" y="624114"/>
                  <a:ext cx="2293258" cy="1395086"/>
                  <a:chOff x="885371" y="624114"/>
                  <a:chExt cx="2293258" cy="1395086"/>
                </a:xfrm>
              </p:grpSpPr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1B2BF1D2-4E40-C440-83CE-31825FA6CA3E}"/>
                      </a:ext>
                    </a:extLst>
                  </p:cNvPr>
                  <p:cNvSpPr/>
                  <p:nvPr/>
                </p:nvSpPr>
                <p:spPr>
                  <a:xfrm>
                    <a:off x="1821845" y="1341166"/>
                    <a:ext cx="347907" cy="326813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38C43473-B665-F740-804A-EA973B2C1125}"/>
                      </a:ext>
                    </a:extLst>
                  </p:cNvPr>
                  <p:cNvGrpSpPr/>
                  <p:nvPr/>
                </p:nvGrpSpPr>
                <p:grpSpPr>
                  <a:xfrm>
                    <a:off x="885371" y="624114"/>
                    <a:ext cx="2293258" cy="1161143"/>
                    <a:chOff x="885371" y="624114"/>
                    <a:chExt cx="2293258" cy="1161143"/>
                  </a:xfrm>
                </p:grpSpPr>
                <p:cxnSp>
                  <p:nvCxnSpPr>
                    <p:cNvPr id="45" name="Straight Arrow Connector 44">
                      <a:extLst>
                        <a:ext uri="{FF2B5EF4-FFF2-40B4-BE49-F238E27FC236}">
                          <a16:creationId xmlns:a16="http://schemas.microsoft.com/office/drawing/2014/main" id="{4FA2096E-5873-964E-B563-B7BA427FB27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001485" y="624114"/>
                      <a:ext cx="0" cy="1161143"/>
                    </a:xfrm>
                    <a:prstGeom prst="straightConnector1">
                      <a:avLst/>
                    </a:prstGeom>
                    <a:ln w="22225" cmpd="sng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" name="Straight Arrow Connector 45">
                      <a:extLst>
                        <a:ext uri="{FF2B5EF4-FFF2-40B4-BE49-F238E27FC236}">
                          <a16:creationId xmlns:a16="http://schemas.microsoft.com/office/drawing/2014/main" id="{4CCE4B05-3AE4-D34C-A3C2-B55DA9589F0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85371" y="1676400"/>
                      <a:ext cx="2293258" cy="0"/>
                    </a:xfrm>
                    <a:prstGeom prst="straightConnector1">
                      <a:avLst/>
                    </a:prstGeom>
                    <a:ln w="22225" cmpd="sng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7" name="Freeform 46">
                      <a:extLst>
                        <a:ext uri="{FF2B5EF4-FFF2-40B4-BE49-F238E27FC236}">
                          <a16:creationId xmlns:a16="http://schemas.microsoft.com/office/drawing/2014/main" id="{A2D8A94C-86C3-9A40-962E-C224113786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6628" y="964097"/>
                      <a:ext cx="1596571" cy="481175"/>
                    </a:xfrm>
                    <a:custGeom>
                      <a:avLst/>
                      <a:gdLst>
                        <a:gd name="connsiteX0" fmla="*/ 0 w 1596571"/>
                        <a:gd name="connsiteY0" fmla="*/ 336032 h 481175"/>
                        <a:gd name="connsiteX1" fmla="*/ 493485 w 1596571"/>
                        <a:gd name="connsiteY1" fmla="*/ 2204 h 481175"/>
                        <a:gd name="connsiteX2" fmla="*/ 1001485 w 1596571"/>
                        <a:gd name="connsiteY2" fmla="*/ 481175 h 481175"/>
                        <a:gd name="connsiteX3" fmla="*/ 1596571 w 1596571"/>
                        <a:gd name="connsiteY3" fmla="*/ 2204 h 4811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96571" h="481175">
                          <a:moveTo>
                            <a:pt x="0" y="336032"/>
                          </a:moveTo>
                          <a:cubicBezTo>
                            <a:pt x="163285" y="157023"/>
                            <a:pt x="326571" y="-21986"/>
                            <a:pt x="493485" y="2204"/>
                          </a:cubicBezTo>
                          <a:cubicBezTo>
                            <a:pt x="660399" y="26394"/>
                            <a:pt x="817637" y="481175"/>
                            <a:pt x="1001485" y="481175"/>
                          </a:cubicBezTo>
                          <a:cubicBezTo>
                            <a:pt x="1185333" y="481175"/>
                            <a:pt x="1390952" y="241689"/>
                            <a:pt x="1596571" y="2204"/>
                          </a:cubicBezTo>
                        </a:path>
                      </a:pathLst>
                    </a:custGeom>
                    <a:noFill/>
                    <a:ln w="2222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9" name="TextBox 38">
                        <a:extLst>
                          <a:ext uri="{FF2B5EF4-FFF2-40B4-BE49-F238E27FC236}">
                            <a16:creationId xmlns:a16="http://schemas.microsoft.com/office/drawing/2014/main" id="{69FC835E-063C-F347-B6E0-B99B3770DB1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44913" y="732969"/>
                        <a:ext cx="50905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nb-NO" dirty="0"/>
                      </a:p>
                    </p:txBody>
                  </p:sp>
                </mc:Choice>
                <mc:Fallback xmlns="">
                  <p:sp>
                    <p:nvSpPr>
                      <p:cNvPr id="39" name="TextBox 38">
                        <a:extLst>
                          <a:ext uri="{FF2B5EF4-FFF2-40B4-BE49-F238E27FC236}">
                            <a16:creationId xmlns:a16="http://schemas.microsoft.com/office/drawing/2014/main" id="{69FC835E-063C-F347-B6E0-B99B3770DB1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944913" y="732969"/>
                        <a:ext cx="509050" cy="276999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l="-17500" r="-17500" b="-3043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nb-NO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C236F23E-01BA-A140-AE1F-D830B057A5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40017" y="1204684"/>
                    <a:ext cx="0" cy="566059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091DE385-228C-6A4A-A779-2290ED7B25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58955" y="1009968"/>
                    <a:ext cx="0" cy="775289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528C5953-C941-F04C-AA58-8F70037A29B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55209" y="1742201"/>
                        <a:ext cx="18678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oMath>
                          </m:oMathPara>
                        </a14:m>
                        <a:endParaRPr lang="nb-NO" dirty="0"/>
                      </a:p>
                    </p:txBody>
                  </p:sp>
                </mc:Choice>
                <mc:Fallback xmlns=""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528C5953-C941-F04C-AA58-8F70037A29B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55209" y="1742201"/>
                        <a:ext cx="186782" cy="276999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12500" r="-625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nb-NO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40D6EF42-BD17-B74A-917F-3C871107D4B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29049" y="1740413"/>
                        <a:ext cx="182999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oMath>
                          </m:oMathPara>
                        </a14:m>
                        <a:endParaRPr lang="nb-NO" dirty="0"/>
                      </a:p>
                    </p:txBody>
                  </p:sp>
                </mc:Choice>
                <mc:Fallback xmlns=""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40D6EF42-BD17-B74A-917F-3C871107D4B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529049" y="1740413"/>
                        <a:ext cx="182999" cy="27699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25000" r="-18750" b="-869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nb-NO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1831AEFF-E444-3F46-A6E4-132DB269E43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912982" y="1267533"/>
                    <a:ext cx="148046" cy="148046"/>
                  </a:xfrm>
                  <a:prstGeom prst="ellipse">
                    <a:avLst/>
                  </a:prstGeom>
                  <a:solidFill>
                    <a:srgbClr val="00B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</p:grp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A476600D-03C7-8841-868E-4D16E64B7F60}"/>
                    </a:ext>
                  </a:extLst>
                </p:cNvPr>
                <p:cNvGrpSpPr/>
                <p:nvPr/>
              </p:nvGrpSpPr>
              <p:grpSpPr>
                <a:xfrm>
                  <a:off x="5850167" y="630756"/>
                  <a:ext cx="2293258" cy="1395086"/>
                  <a:chOff x="885371" y="624114"/>
                  <a:chExt cx="2293258" cy="1395086"/>
                </a:xfrm>
              </p:grpSpPr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0AF168D7-DA9C-754C-B069-161D20790452}"/>
                      </a:ext>
                    </a:extLst>
                  </p:cNvPr>
                  <p:cNvSpPr/>
                  <p:nvPr/>
                </p:nvSpPr>
                <p:spPr>
                  <a:xfrm>
                    <a:off x="2308926" y="1249518"/>
                    <a:ext cx="347907" cy="426882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9BAC329F-0B15-6744-9929-EC9131F5F937}"/>
                      </a:ext>
                    </a:extLst>
                  </p:cNvPr>
                  <p:cNvGrpSpPr/>
                  <p:nvPr/>
                </p:nvGrpSpPr>
                <p:grpSpPr>
                  <a:xfrm>
                    <a:off x="885371" y="624114"/>
                    <a:ext cx="2293258" cy="1161143"/>
                    <a:chOff x="885371" y="624114"/>
                    <a:chExt cx="2293258" cy="1161143"/>
                  </a:xfrm>
                </p:grpSpPr>
                <p:cxnSp>
                  <p:nvCxnSpPr>
                    <p:cNvPr id="57" name="Straight Arrow Connector 56">
                      <a:extLst>
                        <a:ext uri="{FF2B5EF4-FFF2-40B4-BE49-F238E27FC236}">
                          <a16:creationId xmlns:a16="http://schemas.microsoft.com/office/drawing/2014/main" id="{FB9AA9DC-9FE7-E44E-A726-01016FD0532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001485" y="624114"/>
                      <a:ext cx="0" cy="1161143"/>
                    </a:xfrm>
                    <a:prstGeom prst="straightConnector1">
                      <a:avLst/>
                    </a:prstGeom>
                    <a:ln w="22225" cmpd="sng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Straight Arrow Connector 57">
                      <a:extLst>
                        <a:ext uri="{FF2B5EF4-FFF2-40B4-BE49-F238E27FC236}">
                          <a16:creationId xmlns:a16="http://schemas.microsoft.com/office/drawing/2014/main" id="{B1CC9391-A84A-E648-9A45-1FE65CCDC3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85371" y="1676400"/>
                      <a:ext cx="2293258" cy="0"/>
                    </a:xfrm>
                    <a:prstGeom prst="straightConnector1">
                      <a:avLst/>
                    </a:prstGeom>
                    <a:ln w="22225" cmpd="sng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9" name="Freeform 58">
                      <a:extLst>
                        <a:ext uri="{FF2B5EF4-FFF2-40B4-BE49-F238E27FC236}">
                          <a16:creationId xmlns:a16="http://schemas.microsoft.com/office/drawing/2014/main" id="{B71618B6-97A7-F640-A31E-171457C755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6628" y="964097"/>
                      <a:ext cx="1596571" cy="481175"/>
                    </a:xfrm>
                    <a:custGeom>
                      <a:avLst/>
                      <a:gdLst>
                        <a:gd name="connsiteX0" fmla="*/ 0 w 1596571"/>
                        <a:gd name="connsiteY0" fmla="*/ 336032 h 481175"/>
                        <a:gd name="connsiteX1" fmla="*/ 493485 w 1596571"/>
                        <a:gd name="connsiteY1" fmla="*/ 2204 h 481175"/>
                        <a:gd name="connsiteX2" fmla="*/ 1001485 w 1596571"/>
                        <a:gd name="connsiteY2" fmla="*/ 481175 h 481175"/>
                        <a:gd name="connsiteX3" fmla="*/ 1596571 w 1596571"/>
                        <a:gd name="connsiteY3" fmla="*/ 2204 h 4811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96571" h="481175">
                          <a:moveTo>
                            <a:pt x="0" y="336032"/>
                          </a:moveTo>
                          <a:cubicBezTo>
                            <a:pt x="163285" y="157023"/>
                            <a:pt x="326571" y="-21986"/>
                            <a:pt x="493485" y="2204"/>
                          </a:cubicBezTo>
                          <a:cubicBezTo>
                            <a:pt x="660399" y="26394"/>
                            <a:pt x="817637" y="481175"/>
                            <a:pt x="1001485" y="481175"/>
                          </a:cubicBezTo>
                          <a:cubicBezTo>
                            <a:pt x="1185333" y="481175"/>
                            <a:pt x="1390952" y="241689"/>
                            <a:pt x="1596571" y="2204"/>
                          </a:cubicBezTo>
                        </a:path>
                      </a:pathLst>
                    </a:custGeom>
                    <a:noFill/>
                    <a:ln w="2222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1" name="TextBox 50">
                        <a:extLst>
                          <a:ext uri="{FF2B5EF4-FFF2-40B4-BE49-F238E27FC236}">
                            <a16:creationId xmlns:a16="http://schemas.microsoft.com/office/drawing/2014/main" id="{EAC92239-2BF3-FB4B-9C42-D7A0D216571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44913" y="732969"/>
                        <a:ext cx="50905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nb-NO" dirty="0"/>
                      </a:p>
                    </p:txBody>
                  </p:sp>
                </mc:Choice>
                <mc:Fallback xmlns="">
                  <p:sp>
                    <p:nvSpPr>
                      <p:cNvPr id="51" name="TextBox 50">
                        <a:extLst>
                          <a:ext uri="{FF2B5EF4-FFF2-40B4-BE49-F238E27FC236}">
                            <a16:creationId xmlns:a16="http://schemas.microsoft.com/office/drawing/2014/main" id="{EAC92239-2BF3-FB4B-9C42-D7A0D216571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944913" y="732969"/>
                        <a:ext cx="509050" cy="276999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l="-14634" r="-14634" b="-3478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nb-NO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52" name="Straight Connector 51">
                    <a:extLst>
                      <a:ext uri="{FF2B5EF4-FFF2-40B4-BE49-F238E27FC236}">
                        <a16:creationId xmlns:a16="http://schemas.microsoft.com/office/drawing/2014/main" id="{D33469EA-6106-FE40-B861-1C2A2A953A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40017" y="1204684"/>
                    <a:ext cx="0" cy="566059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19AECC5B-B265-504F-BDFA-BE872EF0DF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58955" y="1009968"/>
                    <a:ext cx="0" cy="775289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4" name="TextBox 53">
                        <a:extLst>
                          <a:ext uri="{FF2B5EF4-FFF2-40B4-BE49-F238E27FC236}">
                            <a16:creationId xmlns:a16="http://schemas.microsoft.com/office/drawing/2014/main" id="{53F2D4B9-D9A6-BD41-ACE3-08FA32A4333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55209" y="1742201"/>
                        <a:ext cx="18678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oMath>
                          </m:oMathPara>
                        </a14:m>
                        <a:endParaRPr lang="nb-NO" dirty="0"/>
                      </a:p>
                    </p:txBody>
                  </p:sp>
                </mc:Choice>
                <mc:Fallback xmlns="">
                  <p:sp>
                    <p:nvSpPr>
                      <p:cNvPr id="54" name="TextBox 53">
                        <a:extLst>
                          <a:ext uri="{FF2B5EF4-FFF2-40B4-BE49-F238E27FC236}">
                            <a16:creationId xmlns:a16="http://schemas.microsoft.com/office/drawing/2014/main" id="{53F2D4B9-D9A6-BD41-ACE3-08FA32A4333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55209" y="1742201"/>
                        <a:ext cx="186782" cy="276999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l="-13333" r="-1333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nb-NO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5" name="TextBox 54">
                        <a:extLst>
                          <a:ext uri="{FF2B5EF4-FFF2-40B4-BE49-F238E27FC236}">
                            <a16:creationId xmlns:a16="http://schemas.microsoft.com/office/drawing/2014/main" id="{20880A75-D739-D244-B6EF-CDD081D3E54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39111" y="1733770"/>
                        <a:ext cx="182999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oMath>
                          </m:oMathPara>
                        </a14:m>
                        <a:endParaRPr lang="nb-NO" dirty="0"/>
                      </a:p>
                    </p:txBody>
                  </p:sp>
                </mc:Choice>
                <mc:Fallback xmlns="">
                  <p:sp>
                    <p:nvSpPr>
                      <p:cNvPr id="55" name="TextBox 54">
                        <a:extLst>
                          <a:ext uri="{FF2B5EF4-FFF2-40B4-BE49-F238E27FC236}">
                            <a16:creationId xmlns:a16="http://schemas.microsoft.com/office/drawing/2014/main" id="{20880A75-D739-D244-B6EF-CDD081D3E54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539111" y="1733770"/>
                        <a:ext cx="182999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18750" r="-25000" b="-869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nb-NO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BC154801-FF52-4742-9119-241186F5457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23824" y="1162862"/>
                    <a:ext cx="148046" cy="148046"/>
                  </a:xfrm>
                  <a:prstGeom prst="ellipse">
                    <a:avLst/>
                  </a:prstGeom>
                  <a:solidFill>
                    <a:srgbClr val="00B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</p:grp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E578CF81-2932-3B43-A6F6-FE37A1D676E7}"/>
                    </a:ext>
                  </a:extLst>
                </p:cNvPr>
                <p:cNvGrpSpPr/>
                <p:nvPr/>
              </p:nvGrpSpPr>
              <p:grpSpPr>
                <a:xfrm>
                  <a:off x="8371760" y="624114"/>
                  <a:ext cx="2293258" cy="1398166"/>
                  <a:chOff x="885371" y="624114"/>
                  <a:chExt cx="2293258" cy="1398166"/>
                </a:xfrm>
              </p:grpSpPr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07EC54AE-F0E1-8949-8EF5-87C70B23A447}"/>
                      </a:ext>
                    </a:extLst>
                  </p:cNvPr>
                  <p:cNvSpPr/>
                  <p:nvPr/>
                </p:nvSpPr>
                <p:spPr>
                  <a:xfrm>
                    <a:off x="1235752" y="1046749"/>
                    <a:ext cx="347907" cy="621230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  <p:grpSp>
                <p:nvGrpSpPr>
                  <p:cNvPr id="62" name="Group 61">
                    <a:extLst>
                      <a:ext uri="{FF2B5EF4-FFF2-40B4-BE49-F238E27FC236}">
                        <a16:creationId xmlns:a16="http://schemas.microsoft.com/office/drawing/2014/main" id="{25C21C24-2706-144B-9664-11BD6591ED8D}"/>
                      </a:ext>
                    </a:extLst>
                  </p:cNvPr>
                  <p:cNvGrpSpPr/>
                  <p:nvPr/>
                </p:nvGrpSpPr>
                <p:grpSpPr>
                  <a:xfrm>
                    <a:off x="885371" y="624114"/>
                    <a:ext cx="2293258" cy="1161143"/>
                    <a:chOff x="885371" y="624114"/>
                    <a:chExt cx="2293258" cy="1161143"/>
                  </a:xfrm>
                </p:grpSpPr>
                <p:cxnSp>
                  <p:nvCxnSpPr>
                    <p:cNvPr id="69" name="Straight Arrow Connector 68">
                      <a:extLst>
                        <a:ext uri="{FF2B5EF4-FFF2-40B4-BE49-F238E27FC236}">
                          <a16:creationId xmlns:a16="http://schemas.microsoft.com/office/drawing/2014/main" id="{14C96EF2-A41B-FB4A-9B00-6E79C6F5C0C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001485" y="624114"/>
                      <a:ext cx="0" cy="1161143"/>
                    </a:xfrm>
                    <a:prstGeom prst="straightConnector1">
                      <a:avLst/>
                    </a:prstGeom>
                    <a:ln w="22225" cmpd="sng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" name="Straight Arrow Connector 69">
                      <a:extLst>
                        <a:ext uri="{FF2B5EF4-FFF2-40B4-BE49-F238E27FC236}">
                          <a16:creationId xmlns:a16="http://schemas.microsoft.com/office/drawing/2014/main" id="{64928D49-0FFC-8A49-A405-9AD73BADA7C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85371" y="1676400"/>
                      <a:ext cx="2293258" cy="0"/>
                    </a:xfrm>
                    <a:prstGeom prst="straightConnector1">
                      <a:avLst/>
                    </a:prstGeom>
                    <a:ln w="22225" cmpd="sng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1" name="Freeform 70">
                      <a:extLst>
                        <a:ext uri="{FF2B5EF4-FFF2-40B4-BE49-F238E27FC236}">
                          <a16:creationId xmlns:a16="http://schemas.microsoft.com/office/drawing/2014/main" id="{D9D31702-4186-1C4B-BB0C-F6A258FECF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6628" y="964097"/>
                      <a:ext cx="1596571" cy="481175"/>
                    </a:xfrm>
                    <a:custGeom>
                      <a:avLst/>
                      <a:gdLst>
                        <a:gd name="connsiteX0" fmla="*/ 0 w 1596571"/>
                        <a:gd name="connsiteY0" fmla="*/ 336032 h 481175"/>
                        <a:gd name="connsiteX1" fmla="*/ 493485 w 1596571"/>
                        <a:gd name="connsiteY1" fmla="*/ 2204 h 481175"/>
                        <a:gd name="connsiteX2" fmla="*/ 1001485 w 1596571"/>
                        <a:gd name="connsiteY2" fmla="*/ 481175 h 481175"/>
                        <a:gd name="connsiteX3" fmla="*/ 1596571 w 1596571"/>
                        <a:gd name="connsiteY3" fmla="*/ 2204 h 4811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96571" h="481175">
                          <a:moveTo>
                            <a:pt x="0" y="336032"/>
                          </a:moveTo>
                          <a:cubicBezTo>
                            <a:pt x="163285" y="157023"/>
                            <a:pt x="326571" y="-21986"/>
                            <a:pt x="493485" y="2204"/>
                          </a:cubicBezTo>
                          <a:cubicBezTo>
                            <a:pt x="660399" y="26394"/>
                            <a:pt x="817637" y="481175"/>
                            <a:pt x="1001485" y="481175"/>
                          </a:cubicBezTo>
                          <a:cubicBezTo>
                            <a:pt x="1185333" y="481175"/>
                            <a:pt x="1390952" y="241689"/>
                            <a:pt x="1596571" y="2204"/>
                          </a:cubicBezTo>
                        </a:path>
                      </a:pathLst>
                    </a:custGeom>
                    <a:noFill/>
                    <a:ln w="2222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3" name="TextBox 62">
                        <a:extLst>
                          <a:ext uri="{FF2B5EF4-FFF2-40B4-BE49-F238E27FC236}">
                            <a16:creationId xmlns:a16="http://schemas.microsoft.com/office/drawing/2014/main" id="{AAABA7F9-C591-4D4A-A85A-388E6CE7D38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44913" y="732969"/>
                        <a:ext cx="50905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nb-NO" dirty="0"/>
                      </a:p>
                    </p:txBody>
                  </p:sp>
                </mc:Choice>
                <mc:Fallback xmlns="">
                  <p:sp>
                    <p:nvSpPr>
                      <p:cNvPr id="63" name="TextBox 62">
                        <a:extLst>
                          <a:ext uri="{FF2B5EF4-FFF2-40B4-BE49-F238E27FC236}">
                            <a16:creationId xmlns:a16="http://schemas.microsoft.com/office/drawing/2014/main" id="{AAABA7F9-C591-4D4A-A85A-388E6CE7D38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944913" y="732969"/>
                        <a:ext cx="509050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14634" r="-14634" b="-3043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nb-NO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1D2B5BC5-1C17-3746-B899-C0110BA05F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40017" y="1204684"/>
                    <a:ext cx="0" cy="566059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1AAC9F2D-3FFE-0741-A1E0-12D7E1095C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58955" y="1009968"/>
                    <a:ext cx="0" cy="775289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AA9889B1-E22B-DE4D-B0A5-51F719305D7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55209" y="1742201"/>
                        <a:ext cx="18678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oMath>
                          </m:oMathPara>
                        </a14:m>
                        <a:endParaRPr lang="nb-NO" dirty="0"/>
                      </a:p>
                    </p:txBody>
                  </p:sp>
                </mc:Choice>
                <mc:Fallback xmlns=""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AA9889B1-E22B-DE4D-B0A5-51F719305D7C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55209" y="1742201"/>
                        <a:ext cx="186782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12500" r="-625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nb-NO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7" name="TextBox 66">
                        <a:extLst>
                          <a:ext uri="{FF2B5EF4-FFF2-40B4-BE49-F238E27FC236}">
                            <a16:creationId xmlns:a16="http://schemas.microsoft.com/office/drawing/2014/main" id="{64290D8A-55A3-C546-9B2F-BD881B35BE5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57207" y="1745281"/>
                        <a:ext cx="182999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oMath>
                          </m:oMathPara>
                        </a14:m>
                        <a:endParaRPr lang="nb-NO" dirty="0"/>
                      </a:p>
                    </p:txBody>
                  </p:sp>
                </mc:Choice>
                <mc:Fallback xmlns="">
                  <p:sp>
                    <p:nvSpPr>
                      <p:cNvPr id="67" name="TextBox 66">
                        <a:extLst>
                          <a:ext uri="{FF2B5EF4-FFF2-40B4-BE49-F238E27FC236}">
                            <a16:creationId xmlns:a16="http://schemas.microsoft.com/office/drawing/2014/main" id="{64290D8A-55A3-C546-9B2F-BD881B35BE5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557207" y="1745281"/>
                        <a:ext cx="182999" cy="276999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l="-25000" r="-25000" b="-909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nb-NO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4569AE9C-8E88-074A-B336-CADD9093FCC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335315" y="959665"/>
                    <a:ext cx="148046" cy="148046"/>
                  </a:xfrm>
                  <a:prstGeom prst="ellipse">
                    <a:avLst/>
                  </a:prstGeom>
                  <a:solidFill>
                    <a:srgbClr val="00B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5E839602-3C4F-1243-8D36-BCA3E521A1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046163" y="970739"/>
                      <a:ext cx="349455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nb-NO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oMath>
                        </m:oMathPara>
                      </a14:m>
                      <a:endParaRPr lang="nb-NO" sz="2800" dirty="0"/>
                    </a:p>
                  </p:txBody>
                </p:sp>
              </mc:Choice>
              <mc:Fallback xmlns=""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5E839602-3C4F-1243-8D36-BCA3E521A16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46163" y="970739"/>
                      <a:ext cx="349455" cy="430887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21429" r="-21429" b="-28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nb-NO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5367BFED-ABB9-5C43-A17A-084FB82B73F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72707" y="973367"/>
                      <a:ext cx="349455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nb-NO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oMath>
                        </m:oMathPara>
                      </a14:m>
                      <a:endParaRPr lang="nb-NO" sz="2800" dirty="0"/>
                    </a:p>
                  </p:txBody>
                </p:sp>
              </mc:Choice>
              <mc:Fallback xmlns=""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5367BFED-ABB9-5C43-A17A-084FB82B73F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72707" y="973367"/>
                      <a:ext cx="349455" cy="430887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25926" r="-22222" b="-571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nb-NO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A6C7E7CA-1B78-A240-B9CA-92185988394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55678" y="973367"/>
                      <a:ext cx="349455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nb-NO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oMath>
                        </m:oMathPara>
                      </a14:m>
                      <a:endParaRPr lang="nb-NO" sz="2800" dirty="0"/>
                    </a:p>
                  </p:txBody>
                </p:sp>
              </mc:Choice>
              <mc:Fallback xmlns=""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A6C7E7CA-1B78-A240-B9CA-92185988394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55678" y="973367"/>
                      <a:ext cx="349455" cy="430887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17241" r="-17241" b="-571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nb-NO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D363088B-4A92-204E-BE61-9F7CACE79607}"/>
                      </a:ext>
                    </a:extLst>
                  </p:cNvPr>
                  <p:cNvSpPr txBox="1"/>
                  <p:nvPr/>
                </p:nvSpPr>
                <p:spPr>
                  <a:xfrm>
                    <a:off x="-920756" y="846222"/>
                    <a:ext cx="2020425" cy="97738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trlPr>
                                <a:rPr lang="nb-NO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  <m:e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nb-NO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b-NO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</m:nary>
                        </m:oMath>
                      </m:oMathPara>
                    </a14:m>
                    <a:endParaRPr lang="nb-NO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D363088B-4A92-204E-BE61-9F7CACE796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920756" y="846222"/>
                    <a:ext cx="2020425" cy="977383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71875" t="-176923" r="-625" b="-261538"/>
                    </a:stretch>
                  </a:blipFill>
                </p:spPr>
                <p:txBody>
                  <a:bodyPr/>
                  <a:lstStyle/>
                  <a:p>
                    <a:r>
                      <a:rPr lang="nb-NO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6504DED1-12BE-F945-84C0-99BC539AD572}"/>
                </a:ext>
              </a:extLst>
            </p:cNvPr>
            <p:cNvGrpSpPr/>
            <p:nvPr/>
          </p:nvGrpSpPr>
          <p:grpSpPr>
            <a:xfrm>
              <a:off x="-920756" y="2250248"/>
              <a:ext cx="12969155" cy="1402158"/>
              <a:chOff x="-924790" y="624114"/>
              <a:chExt cx="12969155" cy="1402158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89E5D54C-402E-6941-A5DA-C1C07B0E7851}"/>
                  </a:ext>
                </a:extLst>
              </p:cNvPr>
              <p:cNvGrpSpPr/>
              <p:nvPr/>
            </p:nvGrpSpPr>
            <p:grpSpPr>
              <a:xfrm>
                <a:off x="2264718" y="624114"/>
                <a:ext cx="9779647" cy="1402158"/>
                <a:chOff x="885371" y="624114"/>
                <a:chExt cx="9779647" cy="1402158"/>
              </a:xfrm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F0A0C95E-BBCD-C34A-9352-8D802CD8D07E}"/>
                    </a:ext>
                  </a:extLst>
                </p:cNvPr>
                <p:cNvGrpSpPr/>
                <p:nvPr/>
              </p:nvGrpSpPr>
              <p:grpSpPr>
                <a:xfrm>
                  <a:off x="885371" y="624114"/>
                  <a:ext cx="2293258" cy="1402158"/>
                  <a:chOff x="885371" y="624114"/>
                  <a:chExt cx="2293258" cy="1402158"/>
                </a:xfrm>
              </p:grpSpPr>
              <p:grpSp>
                <p:nvGrpSpPr>
                  <p:cNvPr id="126" name="Group 125">
                    <a:extLst>
                      <a:ext uri="{FF2B5EF4-FFF2-40B4-BE49-F238E27FC236}">
                        <a16:creationId xmlns:a16="http://schemas.microsoft.com/office/drawing/2014/main" id="{DB298C3E-4684-1E45-AF09-D548D3441674}"/>
                      </a:ext>
                    </a:extLst>
                  </p:cNvPr>
                  <p:cNvGrpSpPr/>
                  <p:nvPr/>
                </p:nvGrpSpPr>
                <p:grpSpPr>
                  <a:xfrm>
                    <a:off x="885371" y="624114"/>
                    <a:ext cx="2293258" cy="1161143"/>
                    <a:chOff x="885371" y="624114"/>
                    <a:chExt cx="2293258" cy="1161143"/>
                  </a:xfrm>
                </p:grpSpPr>
                <p:cxnSp>
                  <p:nvCxnSpPr>
                    <p:cNvPr id="133" name="Straight Arrow Connector 132">
                      <a:extLst>
                        <a:ext uri="{FF2B5EF4-FFF2-40B4-BE49-F238E27FC236}">
                          <a16:creationId xmlns:a16="http://schemas.microsoft.com/office/drawing/2014/main" id="{88821625-B336-3A4D-81AA-DBB77D9F2B0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001485" y="624114"/>
                      <a:ext cx="0" cy="1161143"/>
                    </a:xfrm>
                    <a:prstGeom prst="straightConnector1">
                      <a:avLst/>
                    </a:prstGeom>
                    <a:ln w="22225" cmpd="sng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4" name="Straight Arrow Connector 133">
                      <a:extLst>
                        <a:ext uri="{FF2B5EF4-FFF2-40B4-BE49-F238E27FC236}">
                          <a16:creationId xmlns:a16="http://schemas.microsoft.com/office/drawing/2014/main" id="{905FDBE3-32EA-994C-84EE-AE672B84442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85371" y="1676400"/>
                      <a:ext cx="2293258" cy="0"/>
                    </a:xfrm>
                    <a:prstGeom prst="straightConnector1">
                      <a:avLst/>
                    </a:prstGeom>
                    <a:ln w="22225" cmpd="sng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5" name="Freeform 134">
                      <a:extLst>
                        <a:ext uri="{FF2B5EF4-FFF2-40B4-BE49-F238E27FC236}">
                          <a16:creationId xmlns:a16="http://schemas.microsoft.com/office/drawing/2014/main" id="{20CFBEC8-811A-5344-96E0-AE5D194097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6628" y="964097"/>
                      <a:ext cx="1596571" cy="481175"/>
                    </a:xfrm>
                    <a:custGeom>
                      <a:avLst/>
                      <a:gdLst>
                        <a:gd name="connsiteX0" fmla="*/ 0 w 1596571"/>
                        <a:gd name="connsiteY0" fmla="*/ 336032 h 481175"/>
                        <a:gd name="connsiteX1" fmla="*/ 493485 w 1596571"/>
                        <a:gd name="connsiteY1" fmla="*/ 2204 h 481175"/>
                        <a:gd name="connsiteX2" fmla="*/ 1001485 w 1596571"/>
                        <a:gd name="connsiteY2" fmla="*/ 481175 h 481175"/>
                        <a:gd name="connsiteX3" fmla="*/ 1596571 w 1596571"/>
                        <a:gd name="connsiteY3" fmla="*/ 2204 h 4811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96571" h="481175">
                          <a:moveTo>
                            <a:pt x="0" y="336032"/>
                          </a:moveTo>
                          <a:cubicBezTo>
                            <a:pt x="163285" y="157023"/>
                            <a:pt x="326571" y="-21986"/>
                            <a:pt x="493485" y="2204"/>
                          </a:cubicBezTo>
                          <a:cubicBezTo>
                            <a:pt x="660399" y="26394"/>
                            <a:pt x="817637" y="481175"/>
                            <a:pt x="1001485" y="481175"/>
                          </a:cubicBezTo>
                          <a:cubicBezTo>
                            <a:pt x="1185333" y="481175"/>
                            <a:pt x="1390952" y="241689"/>
                            <a:pt x="1596571" y="2204"/>
                          </a:cubicBezTo>
                        </a:path>
                      </a:pathLst>
                    </a:custGeom>
                    <a:noFill/>
                    <a:ln w="2222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27" name="TextBox 126">
                        <a:extLst>
                          <a:ext uri="{FF2B5EF4-FFF2-40B4-BE49-F238E27FC236}">
                            <a16:creationId xmlns:a16="http://schemas.microsoft.com/office/drawing/2014/main" id="{B02B425D-B530-A948-911F-8344E1F45E1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44913" y="732969"/>
                        <a:ext cx="50905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nb-NO" dirty="0"/>
                      </a:p>
                    </p:txBody>
                  </p:sp>
                </mc:Choice>
                <mc:Fallback xmlns="">
                  <p:sp>
                    <p:nvSpPr>
                      <p:cNvPr id="127" name="TextBox 126">
                        <a:extLst>
                          <a:ext uri="{FF2B5EF4-FFF2-40B4-BE49-F238E27FC236}">
                            <a16:creationId xmlns:a16="http://schemas.microsoft.com/office/drawing/2014/main" id="{B02B425D-B530-A948-911F-8344E1F45E1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944913" y="732969"/>
                        <a:ext cx="509050" cy="276999"/>
                      </a:xfrm>
                      <a:prstGeom prst="rect">
                        <a:avLst/>
                      </a:prstGeom>
                      <a:blipFill>
                        <a:blip r:embed="rId18"/>
                        <a:stretch>
                          <a:fillRect l="-14634" r="-14634" b="-3043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nb-NO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05977BB8-26DC-E043-BF95-641250FD8E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40017" y="1204684"/>
                    <a:ext cx="0" cy="566059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BA27035B-3A60-5C47-A5F9-4F92F82911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58955" y="1009968"/>
                    <a:ext cx="0" cy="775289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0" name="TextBox 129">
                        <a:extLst>
                          <a:ext uri="{FF2B5EF4-FFF2-40B4-BE49-F238E27FC236}">
                            <a16:creationId xmlns:a16="http://schemas.microsoft.com/office/drawing/2014/main" id="{B01DF201-C3EB-0749-807D-27A7565BE7C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55209" y="1742201"/>
                        <a:ext cx="18678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oMath>
                          </m:oMathPara>
                        </a14:m>
                        <a:endParaRPr lang="nb-NO" dirty="0"/>
                      </a:p>
                    </p:txBody>
                  </p:sp>
                </mc:Choice>
                <mc:Fallback xmlns="">
                  <p:sp>
                    <p:nvSpPr>
                      <p:cNvPr id="130" name="TextBox 129">
                        <a:extLst>
                          <a:ext uri="{FF2B5EF4-FFF2-40B4-BE49-F238E27FC236}">
                            <a16:creationId xmlns:a16="http://schemas.microsoft.com/office/drawing/2014/main" id="{B01DF201-C3EB-0749-807D-27A7565BE7C0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55209" y="1742201"/>
                        <a:ext cx="186782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12500" r="-625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nb-NO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1" name="TextBox 130">
                        <a:extLst>
                          <a:ext uri="{FF2B5EF4-FFF2-40B4-BE49-F238E27FC236}">
                            <a16:creationId xmlns:a16="http://schemas.microsoft.com/office/drawing/2014/main" id="{1FFB9B3D-4C1D-9047-A0E2-BE303569099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47010" y="1749273"/>
                        <a:ext cx="182999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oMath>
                          </m:oMathPara>
                        </a14:m>
                        <a:endParaRPr lang="nb-NO" dirty="0"/>
                      </a:p>
                    </p:txBody>
                  </p:sp>
                </mc:Choice>
                <mc:Fallback xmlns="">
                  <p:sp>
                    <p:nvSpPr>
                      <p:cNvPr id="131" name="TextBox 130">
                        <a:extLst>
                          <a:ext uri="{FF2B5EF4-FFF2-40B4-BE49-F238E27FC236}">
                            <a16:creationId xmlns:a16="http://schemas.microsoft.com/office/drawing/2014/main" id="{1FFB9B3D-4C1D-9047-A0E2-BE303569099C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547010" y="1749273"/>
                        <a:ext cx="182999" cy="276999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l="-25000" r="-25000" b="-434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nb-NO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32" name="Oval 131">
                    <a:extLst>
                      <a:ext uri="{FF2B5EF4-FFF2-40B4-BE49-F238E27FC236}">
                        <a16:creationId xmlns:a16="http://schemas.microsoft.com/office/drawing/2014/main" id="{819C684E-1ADE-E649-9B5F-BB6748029D9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756231" y="1046749"/>
                    <a:ext cx="148046" cy="148046"/>
                  </a:xfrm>
                  <a:prstGeom prst="ellipse">
                    <a:avLst/>
                  </a:prstGeom>
                  <a:solidFill>
                    <a:srgbClr val="00B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</p:grpSp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06733072-93E4-0E45-B5C0-361CE69698FF}"/>
                    </a:ext>
                  </a:extLst>
                </p:cNvPr>
                <p:cNvGrpSpPr/>
                <p:nvPr/>
              </p:nvGrpSpPr>
              <p:grpSpPr>
                <a:xfrm>
                  <a:off x="3357546" y="624114"/>
                  <a:ext cx="2293258" cy="1395086"/>
                  <a:chOff x="885371" y="624114"/>
                  <a:chExt cx="2293258" cy="1395086"/>
                </a:xfrm>
              </p:grpSpPr>
              <p:grpSp>
                <p:nvGrpSpPr>
                  <p:cNvPr id="115" name="Group 114">
                    <a:extLst>
                      <a:ext uri="{FF2B5EF4-FFF2-40B4-BE49-F238E27FC236}">
                        <a16:creationId xmlns:a16="http://schemas.microsoft.com/office/drawing/2014/main" id="{26984A1F-60CF-6D45-A578-80416200360E}"/>
                      </a:ext>
                    </a:extLst>
                  </p:cNvPr>
                  <p:cNvGrpSpPr/>
                  <p:nvPr/>
                </p:nvGrpSpPr>
                <p:grpSpPr>
                  <a:xfrm>
                    <a:off x="885371" y="624114"/>
                    <a:ext cx="2293258" cy="1161143"/>
                    <a:chOff x="885371" y="624114"/>
                    <a:chExt cx="2293258" cy="1161143"/>
                  </a:xfrm>
                </p:grpSpPr>
                <p:cxnSp>
                  <p:nvCxnSpPr>
                    <p:cNvPr id="122" name="Straight Arrow Connector 121">
                      <a:extLst>
                        <a:ext uri="{FF2B5EF4-FFF2-40B4-BE49-F238E27FC236}">
                          <a16:creationId xmlns:a16="http://schemas.microsoft.com/office/drawing/2014/main" id="{1A615AF5-8C3E-B24C-81F4-C3A07FF7933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001485" y="624114"/>
                      <a:ext cx="0" cy="1161143"/>
                    </a:xfrm>
                    <a:prstGeom prst="straightConnector1">
                      <a:avLst/>
                    </a:prstGeom>
                    <a:ln w="22225" cmpd="sng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3" name="Straight Arrow Connector 122">
                      <a:extLst>
                        <a:ext uri="{FF2B5EF4-FFF2-40B4-BE49-F238E27FC236}">
                          <a16:creationId xmlns:a16="http://schemas.microsoft.com/office/drawing/2014/main" id="{5F4F6658-7639-8643-84D8-4D0EF41F149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85371" y="1676400"/>
                      <a:ext cx="2293258" cy="0"/>
                    </a:xfrm>
                    <a:prstGeom prst="straightConnector1">
                      <a:avLst/>
                    </a:prstGeom>
                    <a:ln w="22225" cmpd="sng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4" name="Freeform 123">
                      <a:extLst>
                        <a:ext uri="{FF2B5EF4-FFF2-40B4-BE49-F238E27FC236}">
                          <a16:creationId xmlns:a16="http://schemas.microsoft.com/office/drawing/2014/main" id="{3D75A890-F4CD-DB4B-B1C9-3CA3E5926D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6628" y="964097"/>
                      <a:ext cx="1596571" cy="481175"/>
                    </a:xfrm>
                    <a:custGeom>
                      <a:avLst/>
                      <a:gdLst>
                        <a:gd name="connsiteX0" fmla="*/ 0 w 1596571"/>
                        <a:gd name="connsiteY0" fmla="*/ 336032 h 481175"/>
                        <a:gd name="connsiteX1" fmla="*/ 493485 w 1596571"/>
                        <a:gd name="connsiteY1" fmla="*/ 2204 h 481175"/>
                        <a:gd name="connsiteX2" fmla="*/ 1001485 w 1596571"/>
                        <a:gd name="connsiteY2" fmla="*/ 481175 h 481175"/>
                        <a:gd name="connsiteX3" fmla="*/ 1596571 w 1596571"/>
                        <a:gd name="connsiteY3" fmla="*/ 2204 h 4811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96571" h="481175">
                          <a:moveTo>
                            <a:pt x="0" y="336032"/>
                          </a:moveTo>
                          <a:cubicBezTo>
                            <a:pt x="163285" y="157023"/>
                            <a:pt x="326571" y="-21986"/>
                            <a:pt x="493485" y="2204"/>
                          </a:cubicBezTo>
                          <a:cubicBezTo>
                            <a:pt x="660399" y="26394"/>
                            <a:pt x="817637" y="481175"/>
                            <a:pt x="1001485" y="481175"/>
                          </a:cubicBezTo>
                          <a:cubicBezTo>
                            <a:pt x="1185333" y="481175"/>
                            <a:pt x="1390952" y="241689"/>
                            <a:pt x="1596571" y="2204"/>
                          </a:cubicBezTo>
                        </a:path>
                      </a:pathLst>
                    </a:custGeom>
                    <a:noFill/>
                    <a:ln w="2222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6" name="TextBox 115">
                        <a:extLst>
                          <a:ext uri="{FF2B5EF4-FFF2-40B4-BE49-F238E27FC236}">
                            <a16:creationId xmlns:a16="http://schemas.microsoft.com/office/drawing/2014/main" id="{53E948C7-940B-FE49-BC75-36761197412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44913" y="732969"/>
                        <a:ext cx="50905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nb-NO" dirty="0"/>
                      </a:p>
                    </p:txBody>
                  </p:sp>
                </mc:Choice>
                <mc:Fallback xmlns="">
                  <p:sp>
                    <p:nvSpPr>
                      <p:cNvPr id="116" name="TextBox 115">
                        <a:extLst>
                          <a:ext uri="{FF2B5EF4-FFF2-40B4-BE49-F238E27FC236}">
                            <a16:creationId xmlns:a16="http://schemas.microsoft.com/office/drawing/2014/main" id="{53E948C7-940B-FE49-BC75-36761197412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944913" y="732969"/>
                        <a:ext cx="509050" cy="276999"/>
                      </a:xfrm>
                      <a:prstGeom prst="rect">
                        <a:avLst/>
                      </a:prstGeom>
                      <a:blipFill>
                        <a:blip r:embed="rId2"/>
                        <a:stretch>
                          <a:fillRect l="-14634" r="-14634" b="-3043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nb-NO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7C89717D-77EA-014E-9E89-30C2A4161C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40017" y="1204684"/>
                    <a:ext cx="0" cy="566059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8A0A5EBE-51CA-8948-A48C-2F5672449E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58955" y="1009968"/>
                    <a:ext cx="0" cy="775289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9" name="TextBox 118">
                        <a:extLst>
                          <a:ext uri="{FF2B5EF4-FFF2-40B4-BE49-F238E27FC236}">
                            <a16:creationId xmlns:a16="http://schemas.microsoft.com/office/drawing/2014/main" id="{6605835B-DEB1-9F4B-A087-2F17BC9E07C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55209" y="1742201"/>
                        <a:ext cx="18678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oMath>
                          </m:oMathPara>
                        </a14:m>
                        <a:endParaRPr lang="nb-NO" dirty="0"/>
                      </a:p>
                    </p:txBody>
                  </p:sp>
                </mc:Choice>
                <mc:Fallback xmlns="">
                  <p:sp>
                    <p:nvSpPr>
                      <p:cNvPr id="119" name="TextBox 118">
                        <a:extLst>
                          <a:ext uri="{FF2B5EF4-FFF2-40B4-BE49-F238E27FC236}">
                            <a16:creationId xmlns:a16="http://schemas.microsoft.com/office/drawing/2014/main" id="{6605835B-DEB1-9F4B-A087-2F17BC9E07C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55209" y="1742201"/>
                        <a:ext cx="186782" cy="276999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l="-20000" r="-1333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nb-NO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20" name="TextBox 119">
                        <a:extLst>
                          <a:ext uri="{FF2B5EF4-FFF2-40B4-BE49-F238E27FC236}">
                            <a16:creationId xmlns:a16="http://schemas.microsoft.com/office/drawing/2014/main" id="{531EF7F6-1C0E-E14A-80A7-616AC622C0D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29049" y="1740413"/>
                        <a:ext cx="182999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oMath>
                          </m:oMathPara>
                        </a14:m>
                        <a:endParaRPr lang="nb-NO" dirty="0"/>
                      </a:p>
                    </p:txBody>
                  </p:sp>
                </mc:Choice>
                <mc:Fallback xmlns="">
                  <p:sp>
                    <p:nvSpPr>
                      <p:cNvPr id="120" name="TextBox 119">
                        <a:extLst>
                          <a:ext uri="{FF2B5EF4-FFF2-40B4-BE49-F238E27FC236}">
                            <a16:creationId xmlns:a16="http://schemas.microsoft.com/office/drawing/2014/main" id="{531EF7F6-1C0E-E14A-80A7-616AC622C0D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529049" y="1740413"/>
                        <a:ext cx="182999" cy="276999"/>
                      </a:xfrm>
                      <a:prstGeom prst="rect">
                        <a:avLst/>
                      </a:prstGeom>
                      <a:blipFill>
                        <a:blip r:embed="rId19"/>
                        <a:stretch>
                          <a:fillRect l="-26667" r="-26667" b="-434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nb-NO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21" name="Oval 120">
                    <a:extLst>
                      <a:ext uri="{FF2B5EF4-FFF2-40B4-BE49-F238E27FC236}">
                        <a16:creationId xmlns:a16="http://schemas.microsoft.com/office/drawing/2014/main" id="{FF52442E-A123-C743-BAA0-ED2EC800F40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912982" y="1267533"/>
                    <a:ext cx="148046" cy="148046"/>
                  </a:xfrm>
                  <a:prstGeom prst="ellipse">
                    <a:avLst/>
                  </a:prstGeom>
                  <a:solidFill>
                    <a:srgbClr val="00B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</p:grpSp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5F0AED3B-8699-8449-94D6-77897B65489F}"/>
                    </a:ext>
                  </a:extLst>
                </p:cNvPr>
                <p:cNvGrpSpPr/>
                <p:nvPr/>
              </p:nvGrpSpPr>
              <p:grpSpPr>
                <a:xfrm>
                  <a:off x="5850167" y="630756"/>
                  <a:ext cx="2293258" cy="1395086"/>
                  <a:chOff x="885371" y="624114"/>
                  <a:chExt cx="2293258" cy="1395086"/>
                </a:xfrm>
              </p:grpSpPr>
              <p:grpSp>
                <p:nvGrpSpPr>
                  <p:cNvPr id="104" name="Group 103">
                    <a:extLst>
                      <a:ext uri="{FF2B5EF4-FFF2-40B4-BE49-F238E27FC236}">
                        <a16:creationId xmlns:a16="http://schemas.microsoft.com/office/drawing/2014/main" id="{CD62A58D-A4A7-C946-86F4-BCC7C20E230C}"/>
                      </a:ext>
                    </a:extLst>
                  </p:cNvPr>
                  <p:cNvGrpSpPr/>
                  <p:nvPr/>
                </p:nvGrpSpPr>
                <p:grpSpPr>
                  <a:xfrm>
                    <a:off x="885371" y="624114"/>
                    <a:ext cx="2293258" cy="1161143"/>
                    <a:chOff x="885371" y="624114"/>
                    <a:chExt cx="2293258" cy="1161143"/>
                  </a:xfrm>
                </p:grpSpPr>
                <p:cxnSp>
                  <p:nvCxnSpPr>
                    <p:cNvPr id="111" name="Straight Arrow Connector 110">
                      <a:extLst>
                        <a:ext uri="{FF2B5EF4-FFF2-40B4-BE49-F238E27FC236}">
                          <a16:creationId xmlns:a16="http://schemas.microsoft.com/office/drawing/2014/main" id="{EEB38ADD-4BFE-EF4A-8E08-28EA31B0CE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001485" y="624114"/>
                      <a:ext cx="0" cy="1161143"/>
                    </a:xfrm>
                    <a:prstGeom prst="straightConnector1">
                      <a:avLst/>
                    </a:prstGeom>
                    <a:ln w="22225" cmpd="sng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2" name="Straight Arrow Connector 111">
                      <a:extLst>
                        <a:ext uri="{FF2B5EF4-FFF2-40B4-BE49-F238E27FC236}">
                          <a16:creationId xmlns:a16="http://schemas.microsoft.com/office/drawing/2014/main" id="{3D052EFC-4712-C74C-B4F9-B890B91B827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85371" y="1676400"/>
                      <a:ext cx="2293258" cy="0"/>
                    </a:xfrm>
                    <a:prstGeom prst="straightConnector1">
                      <a:avLst/>
                    </a:prstGeom>
                    <a:ln w="22225" cmpd="sng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3" name="Freeform 112">
                      <a:extLst>
                        <a:ext uri="{FF2B5EF4-FFF2-40B4-BE49-F238E27FC236}">
                          <a16:creationId xmlns:a16="http://schemas.microsoft.com/office/drawing/2014/main" id="{BC1A6A36-CADD-6B4A-BE4D-DEC9BBCC6E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6628" y="964097"/>
                      <a:ext cx="1596571" cy="481175"/>
                    </a:xfrm>
                    <a:custGeom>
                      <a:avLst/>
                      <a:gdLst>
                        <a:gd name="connsiteX0" fmla="*/ 0 w 1596571"/>
                        <a:gd name="connsiteY0" fmla="*/ 336032 h 481175"/>
                        <a:gd name="connsiteX1" fmla="*/ 493485 w 1596571"/>
                        <a:gd name="connsiteY1" fmla="*/ 2204 h 481175"/>
                        <a:gd name="connsiteX2" fmla="*/ 1001485 w 1596571"/>
                        <a:gd name="connsiteY2" fmla="*/ 481175 h 481175"/>
                        <a:gd name="connsiteX3" fmla="*/ 1596571 w 1596571"/>
                        <a:gd name="connsiteY3" fmla="*/ 2204 h 4811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96571" h="481175">
                          <a:moveTo>
                            <a:pt x="0" y="336032"/>
                          </a:moveTo>
                          <a:cubicBezTo>
                            <a:pt x="163285" y="157023"/>
                            <a:pt x="326571" y="-21986"/>
                            <a:pt x="493485" y="2204"/>
                          </a:cubicBezTo>
                          <a:cubicBezTo>
                            <a:pt x="660399" y="26394"/>
                            <a:pt x="817637" y="481175"/>
                            <a:pt x="1001485" y="481175"/>
                          </a:cubicBezTo>
                          <a:cubicBezTo>
                            <a:pt x="1185333" y="481175"/>
                            <a:pt x="1390952" y="241689"/>
                            <a:pt x="1596571" y="2204"/>
                          </a:cubicBezTo>
                        </a:path>
                      </a:pathLst>
                    </a:custGeom>
                    <a:noFill/>
                    <a:ln w="2222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5" name="TextBox 104">
                        <a:extLst>
                          <a:ext uri="{FF2B5EF4-FFF2-40B4-BE49-F238E27FC236}">
                            <a16:creationId xmlns:a16="http://schemas.microsoft.com/office/drawing/2014/main" id="{6507B1D2-06E4-7F4D-82C0-6D0DB150E8D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44913" y="732969"/>
                        <a:ext cx="50905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nb-NO" dirty="0"/>
                      </a:p>
                    </p:txBody>
                  </p:sp>
                </mc:Choice>
                <mc:Fallback xmlns="">
                  <p:sp>
                    <p:nvSpPr>
                      <p:cNvPr id="105" name="TextBox 104">
                        <a:extLst>
                          <a:ext uri="{FF2B5EF4-FFF2-40B4-BE49-F238E27FC236}">
                            <a16:creationId xmlns:a16="http://schemas.microsoft.com/office/drawing/2014/main" id="{6507B1D2-06E4-7F4D-82C0-6D0DB150E8D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944913" y="732969"/>
                        <a:ext cx="509050" cy="276999"/>
                      </a:xfrm>
                      <a:prstGeom prst="rect">
                        <a:avLst/>
                      </a:prstGeom>
                      <a:blipFill>
                        <a:blip r:embed="rId20"/>
                        <a:stretch>
                          <a:fillRect l="-14634" r="-14634" b="-3478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nb-NO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7B01AA7-A313-094F-8ED4-BB2B4F9287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40017" y="1204684"/>
                    <a:ext cx="0" cy="566059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77D9B62A-A9B3-0145-997C-92E34CE362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58955" y="1009968"/>
                    <a:ext cx="0" cy="775289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8" name="TextBox 107">
                        <a:extLst>
                          <a:ext uri="{FF2B5EF4-FFF2-40B4-BE49-F238E27FC236}">
                            <a16:creationId xmlns:a16="http://schemas.microsoft.com/office/drawing/2014/main" id="{51FE3210-C2B0-4045-805F-CDCFE961C29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55209" y="1742201"/>
                        <a:ext cx="18678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oMath>
                          </m:oMathPara>
                        </a14:m>
                        <a:endParaRPr lang="nb-NO" dirty="0"/>
                      </a:p>
                    </p:txBody>
                  </p:sp>
                </mc:Choice>
                <mc:Fallback xmlns="">
                  <p:sp>
                    <p:nvSpPr>
                      <p:cNvPr id="108" name="TextBox 107">
                        <a:extLst>
                          <a:ext uri="{FF2B5EF4-FFF2-40B4-BE49-F238E27FC236}">
                            <a16:creationId xmlns:a16="http://schemas.microsoft.com/office/drawing/2014/main" id="{51FE3210-C2B0-4045-805F-CDCFE961C29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55209" y="1742201"/>
                        <a:ext cx="186782" cy="276999"/>
                      </a:xfrm>
                      <a:prstGeom prst="rect">
                        <a:avLst/>
                      </a:prstGeom>
                      <a:blipFill>
                        <a:blip r:embed="rId21"/>
                        <a:stretch>
                          <a:fillRect l="-12500" r="-625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nb-NO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9" name="TextBox 108">
                        <a:extLst>
                          <a:ext uri="{FF2B5EF4-FFF2-40B4-BE49-F238E27FC236}">
                            <a16:creationId xmlns:a16="http://schemas.microsoft.com/office/drawing/2014/main" id="{CF3CE679-D9EF-C343-8743-62F3EEC89BB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39111" y="1733770"/>
                        <a:ext cx="182999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oMath>
                          </m:oMathPara>
                        </a14:m>
                        <a:endParaRPr lang="nb-NO" dirty="0"/>
                      </a:p>
                    </p:txBody>
                  </p:sp>
                </mc:Choice>
                <mc:Fallback xmlns="">
                  <p:sp>
                    <p:nvSpPr>
                      <p:cNvPr id="109" name="TextBox 108">
                        <a:extLst>
                          <a:ext uri="{FF2B5EF4-FFF2-40B4-BE49-F238E27FC236}">
                            <a16:creationId xmlns:a16="http://schemas.microsoft.com/office/drawing/2014/main" id="{CF3CE679-D9EF-C343-8743-62F3EEC89BBA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539111" y="1733770"/>
                        <a:ext cx="182999" cy="276999"/>
                      </a:xfrm>
                      <a:prstGeom prst="rect">
                        <a:avLst/>
                      </a:prstGeom>
                      <a:blipFill>
                        <a:blip r:embed="rId19"/>
                        <a:stretch>
                          <a:fillRect l="-26667" r="-26667" b="-434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nb-NO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ECCED1BD-FB37-4241-A5B6-A0EF8BF1B26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23824" y="1162862"/>
                    <a:ext cx="148046" cy="148046"/>
                  </a:xfrm>
                  <a:prstGeom prst="ellipse">
                    <a:avLst/>
                  </a:prstGeom>
                  <a:solidFill>
                    <a:srgbClr val="00B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</p:grpSp>
            <p:grpSp>
              <p:nvGrpSpPr>
                <p:cNvPr id="88" name="Group 87">
                  <a:extLst>
                    <a:ext uri="{FF2B5EF4-FFF2-40B4-BE49-F238E27FC236}">
                      <a16:creationId xmlns:a16="http://schemas.microsoft.com/office/drawing/2014/main" id="{0DF262BA-D562-F54E-AFD7-C2CF77021331}"/>
                    </a:ext>
                  </a:extLst>
                </p:cNvPr>
                <p:cNvGrpSpPr/>
                <p:nvPr/>
              </p:nvGrpSpPr>
              <p:grpSpPr>
                <a:xfrm>
                  <a:off x="8371760" y="624114"/>
                  <a:ext cx="2293258" cy="1398166"/>
                  <a:chOff x="885371" y="624114"/>
                  <a:chExt cx="2293258" cy="1398166"/>
                </a:xfrm>
              </p:grpSpPr>
              <p:grpSp>
                <p:nvGrpSpPr>
                  <p:cNvPr id="93" name="Group 92">
                    <a:extLst>
                      <a:ext uri="{FF2B5EF4-FFF2-40B4-BE49-F238E27FC236}">
                        <a16:creationId xmlns:a16="http://schemas.microsoft.com/office/drawing/2014/main" id="{5991D247-6CA6-164E-BF02-F128B3F063FE}"/>
                      </a:ext>
                    </a:extLst>
                  </p:cNvPr>
                  <p:cNvGrpSpPr/>
                  <p:nvPr/>
                </p:nvGrpSpPr>
                <p:grpSpPr>
                  <a:xfrm>
                    <a:off x="885371" y="624114"/>
                    <a:ext cx="2293258" cy="1161143"/>
                    <a:chOff x="885371" y="624114"/>
                    <a:chExt cx="2293258" cy="1161143"/>
                  </a:xfrm>
                </p:grpSpPr>
                <p:cxnSp>
                  <p:nvCxnSpPr>
                    <p:cNvPr id="100" name="Straight Arrow Connector 99">
                      <a:extLst>
                        <a:ext uri="{FF2B5EF4-FFF2-40B4-BE49-F238E27FC236}">
                          <a16:creationId xmlns:a16="http://schemas.microsoft.com/office/drawing/2014/main" id="{C88D3AB4-899F-DF4F-B272-43CA8145E42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001485" y="624114"/>
                      <a:ext cx="0" cy="1161143"/>
                    </a:xfrm>
                    <a:prstGeom prst="straightConnector1">
                      <a:avLst/>
                    </a:prstGeom>
                    <a:ln w="22225" cmpd="sng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" name="Straight Arrow Connector 100">
                      <a:extLst>
                        <a:ext uri="{FF2B5EF4-FFF2-40B4-BE49-F238E27FC236}">
                          <a16:creationId xmlns:a16="http://schemas.microsoft.com/office/drawing/2014/main" id="{249E676F-8C74-9F47-BB4C-1BCA410A507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85371" y="1676400"/>
                      <a:ext cx="2293258" cy="0"/>
                    </a:xfrm>
                    <a:prstGeom prst="straightConnector1">
                      <a:avLst/>
                    </a:prstGeom>
                    <a:ln w="22225" cmpd="sng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2" name="Freeform 101">
                      <a:extLst>
                        <a:ext uri="{FF2B5EF4-FFF2-40B4-BE49-F238E27FC236}">
                          <a16:creationId xmlns:a16="http://schemas.microsoft.com/office/drawing/2014/main" id="{BBCD3239-6523-4C4C-BE9F-3631A90539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6628" y="964097"/>
                      <a:ext cx="1596571" cy="481175"/>
                    </a:xfrm>
                    <a:custGeom>
                      <a:avLst/>
                      <a:gdLst>
                        <a:gd name="connsiteX0" fmla="*/ 0 w 1596571"/>
                        <a:gd name="connsiteY0" fmla="*/ 336032 h 481175"/>
                        <a:gd name="connsiteX1" fmla="*/ 493485 w 1596571"/>
                        <a:gd name="connsiteY1" fmla="*/ 2204 h 481175"/>
                        <a:gd name="connsiteX2" fmla="*/ 1001485 w 1596571"/>
                        <a:gd name="connsiteY2" fmla="*/ 481175 h 481175"/>
                        <a:gd name="connsiteX3" fmla="*/ 1596571 w 1596571"/>
                        <a:gd name="connsiteY3" fmla="*/ 2204 h 4811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96571" h="481175">
                          <a:moveTo>
                            <a:pt x="0" y="336032"/>
                          </a:moveTo>
                          <a:cubicBezTo>
                            <a:pt x="163285" y="157023"/>
                            <a:pt x="326571" y="-21986"/>
                            <a:pt x="493485" y="2204"/>
                          </a:cubicBezTo>
                          <a:cubicBezTo>
                            <a:pt x="660399" y="26394"/>
                            <a:pt x="817637" y="481175"/>
                            <a:pt x="1001485" y="481175"/>
                          </a:cubicBezTo>
                          <a:cubicBezTo>
                            <a:pt x="1185333" y="481175"/>
                            <a:pt x="1390952" y="241689"/>
                            <a:pt x="1596571" y="2204"/>
                          </a:cubicBezTo>
                        </a:path>
                      </a:pathLst>
                    </a:custGeom>
                    <a:noFill/>
                    <a:ln w="2222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4" name="TextBox 93">
                        <a:extLst>
                          <a:ext uri="{FF2B5EF4-FFF2-40B4-BE49-F238E27FC236}">
                            <a16:creationId xmlns:a16="http://schemas.microsoft.com/office/drawing/2014/main" id="{0F56FFF8-07BD-2449-A40B-AA783FEAFC4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44913" y="732969"/>
                        <a:ext cx="50905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nb-NO" dirty="0"/>
                      </a:p>
                    </p:txBody>
                  </p:sp>
                </mc:Choice>
                <mc:Fallback xmlns="">
                  <p:sp>
                    <p:nvSpPr>
                      <p:cNvPr id="94" name="TextBox 93">
                        <a:extLst>
                          <a:ext uri="{FF2B5EF4-FFF2-40B4-BE49-F238E27FC236}">
                            <a16:creationId xmlns:a16="http://schemas.microsoft.com/office/drawing/2014/main" id="{0F56FFF8-07BD-2449-A40B-AA783FEAFC4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944913" y="732969"/>
                        <a:ext cx="509050" cy="276999"/>
                      </a:xfrm>
                      <a:prstGeom prst="rect">
                        <a:avLst/>
                      </a:prstGeom>
                      <a:blipFill>
                        <a:blip r:embed="rId22"/>
                        <a:stretch>
                          <a:fillRect l="-20000" r="-15000" b="-3043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nb-NO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F27289A-169B-C948-9FEF-95A213342E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40017" y="1204684"/>
                    <a:ext cx="0" cy="566059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CF69C29E-593E-DC4E-A02C-05242079BC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58955" y="1009968"/>
                    <a:ext cx="0" cy="775289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7" name="TextBox 96">
                        <a:extLst>
                          <a:ext uri="{FF2B5EF4-FFF2-40B4-BE49-F238E27FC236}">
                            <a16:creationId xmlns:a16="http://schemas.microsoft.com/office/drawing/2014/main" id="{BC305571-7E79-554A-9900-520B05CAEB0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55209" y="1742201"/>
                        <a:ext cx="18678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oMath>
                          </m:oMathPara>
                        </a14:m>
                        <a:endParaRPr lang="nb-NO" dirty="0"/>
                      </a:p>
                    </p:txBody>
                  </p:sp>
                </mc:Choice>
                <mc:Fallback xmlns="">
                  <p:sp>
                    <p:nvSpPr>
                      <p:cNvPr id="97" name="TextBox 96">
                        <a:extLst>
                          <a:ext uri="{FF2B5EF4-FFF2-40B4-BE49-F238E27FC236}">
                            <a16:creationId xmlns:a16="http://schemas.microsoft.com/office/drawing/2014/main" id="{BC305571-7E79-554A-9900-520B05CAEB0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55209" y="1742201"/>
                        <a:ext cx="186782" cy="276999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l="-12500" r="-125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nb-NO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8" name="TextBox 97">
                        <a:extLst>
                          <a:ext uri="{FF2B5EF4-FFF2-40B4-BE49-F238E27FC236}">
                            <a16:creationId xmlns:a16="http://schemas.microsoft.com/office/drawing/2014/main" id="{EB69BD4A-E8D4-4B48-870C-9563060FA89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57207" y="1745281"/>
                        <a:ext cx="182999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oMath>
                          </m:oMathPara>
                        </a14:m>
                        <a:endParaRPr lang="nb-NO" dirty="0"/>
                      </a:p>
                    </p:txBody>
                  </p:sp>
                </mc:Choice>
                <mc:Fallback xmlns="">
                  <p:sp>
                    <p:nvSpPr>
                      <p:cNvPr id="98" name="TextBox 97">
                        <a:extLst>
                          <a:ext uri="{FF2B5EF4-FFF2-40B4-BE49-F238E27FC236}">
                            <a16:creationId xmlns:a16="http://schemas.microsoft.com/office/drawing/2014/main" id="{EB69BD4A-E8D4-4B48-870C-9563060FA89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557207" y="1745281"/>
                        <a:ext cx="182999" cy="276999"/>
                      </a:xfrm>
                      <a:prstGeom prst="rect">
                        <a:avLst/>
                      </a:prstGeom>
                      <a:blipFill>
                        <a:blip r:embed="rId23"/>
                        <a:stretch>
                          <a:fillRect l="-35714" r="-28571" b="-869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nb-NO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99" name="Oval 98">
                    <a:extLst>
                      <a:ext uri="{FF2B5EF4-FFF2-40B4-BE49-F238E27FC236}">
                        <a16:creationId xmlns:a16="http://schemas.microsoft.com/office/drawing/2014/main" id="{76B0F2EB-F807-E34B-A736-6443BA303F1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335315" y="959665"/>
                    <a:ext cx="148046" cy="148046"/>
                  </a:xfrm>
                  <a:prstGeom prst="ellipse">
                    <a:avLst/>
                  </a:prstGeom>
                  <a:solidFill>
                    <a:srgbClr val="00B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211931EE-D436-4348-B9F8-270AA30FD1A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046163" y="970739"/>
                      <a:ext cx="349455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nb-NO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oMath>
                        </m:oMathPara>
                      </a14:m>
                      <a:endParaRPr lang="nb-NO" sz="2800" dirty="0"/>
                    </a:p>
                  </p:txBody>
                </p:sp>
              </mc:Choice>
              <mc:Fallback xmlns=""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211931EE-D436-4348-B9F8-270AA30FD1A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46163" y="970739"/>
                      <a:ext cx="349455" cy="430887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 l="-21429" r="-21429" b="-58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nb-NO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0" name="TextBox 89">
                      <a:extLst>
                        <a:ext uri="{FF2B5EF4-FFF2-40B4-BE49-F238E27FC236}">
                          <a16:creationId xmlns:a16="http://schemas.microsoft.com/office/drawing/2014/main" id="{F31E4E06-2F53-4D44-9F2B-919752EB073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72707" y="973367"/>
                      <a:ext cx="349455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nb-NO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oMath>
                        </m:oMathPara>
                      </a14:m>
                      <a:endParaRPr lang="nb-NO" sz="2800" dirty="0"/>
                    </a:p>
                  </p:txBody>
                </p:sp>
              </mc:Choice>
              <mc:Fallback xmlns="">
                <p:sp>
                  <p:nvSpPr>
                    <p:cNvPr id="90" name="TextBox 89">
                      <a:extLst>
                        <a:ext uri="{FF2B5EF4-FFF2-40B4-BE49-F238E27FC236}">
                          <a16:creationId xmlns:a16="http://schemas.microsoft.com/office/drawing/2014/main" id="{F31E4E06-2F53-4D44-9F2B-919752EB073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72707" y="973367"/>
                      <a:ext cx="349455" cy="430887"/>
                    </a:xfrm>
                    <a:prstGeom prst="rect">
                      <a:avLst/>
                    </a:prstGeom>
                    <a:blipFill>
                      <a:blip r:embed="rId25"/>
                      <a:stretch>
                        <a:fillRect l="-25926" r="-22222" b="-28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nb-NO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E28791F5-30A8-094F-ACCA-D4EF24AD52C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55678" y="973367"/>
                      <a:ext cx="349455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nb-NO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oMath>
                        </m:oMathPara>
                      </a14:m>
                      <a:endParaRPr lang="nb-NO" sz="2800" dirty="0"/>
                    </a:p>
                  </p:txBody>
                </p:sp>
              </mc:Choice>
              <mc:Fallback xmlns=""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E28791F5-30A8-094F-ACCA-D4EF24AD52C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55678" y="973367"/>
                      <a:ext cx="349455" cy="430887"/>
                    </a:xfrm>
                    <a:prstGeom prst="rect">
                      <a:avLst/>
                    </a:prstGeom>
                    <a:blipFill>
                      <a:blip r:embed="rId26"/>
                      <a:stretch>
                        <a:fillRect l="-17241" r="-17241" b="-28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nb-NO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0E9163C4-93B7-8143-BDF1-320572526A19}"/>
                      </a:ext>
                    </a:extLst>
                  </p:cNvPr>
                  <p:cNvSpPr txBox="1"/>
                  <p:nvPr/>
                </p:nvSpPr>
                <p:spPr>
                  <a:xfrm>
                    <a:off x="-924790" y="828857"/>
                    <a:ext cx="2020425" cy="97738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trlPr>
                                <a:rPr lang="nb-NO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  <m:e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nb-NO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b-NO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</m:nary>
                        </m:oMath>
                      </m:oMathPara>
                    </a14:m>
                    <a:endParaRPr lang="nb-NO" dirty="0"/>
                  </a:p>
                </p:txBody>
              </p:sp>
            </mc:Choice>
            <mc:Fallback xmlns="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0E9163C4-93B7-8143-BDF1-320572526A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924790" y="828857"/>
                    <a:ext cx="2020425" cy="977383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l="-71875" t="-175641" r="-625" b="-262821"/>
                    </a:stretch>
                  </a:blipFill>
                </p:spPr>
                <p:txBody>
                  <a:bodyPr/>
                  <a:lstStyle/>
                  <a:p>
                    <a:r>
                      <a:rPr lang="nb-NO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9159D56E-8BE8-844A-AF04-0E096CCE4D75}"/>
                    </a:ext>
                  </a:extLst>
                </p:cNvPr>
                <p:cNvSpPr txBox="1"/>
                <p:nvPr/>
              </p:nvSpPr>
              <p:spPr>
                <a:xfrm>
                  <a:off x="1045268" y="2536072"/>
                  <a:ext cx="919995" cy="81522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nb-NO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nb-NO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nb-NO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nb-NO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nb-NO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oMath>
                    </m:oMathPara>
                  </a14:m>
                  <a:endParaRPr lang="nb-NO" sz="4000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9159D56E-8BE8-844A-AF04-0E096CCE4D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5268" y="2536072"/>
                  <a:ext cx="919995" cy="815223"/>
                </a:xfrm>
                <a:prstGeom prst="rect">
                  <a:avLst/>
                </a:prstGeom>
                <a:blipFill>
                  <a:blip r:embed="rId28"/>
                  <a:stretch>
                    <a:fillRect l="-8108" r="-2703" b="-12308"/>
                  </a:stretch>
                </a:blipFill>
              </p:spPr>
              <p:txBody>
                <a:bodyPr/>
                <a:lstStyle/>
                <a:p>
                  <a:r>
                    <a:rPr lang="nb-N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D07D4EF0-C348-4545-B8D9-D5EB9738CA34}"/>
                    </a:ext>
                  </a:extLst>
                </p:cNvPr>
                <p:cNvSpPr txBox="1"/>
                <p:nvPr/>
              </p:nvSpPr>
              <p:spPr>
                <a:xfrm>
                  <a:off x="11556137" y="2672883"/>
                  <a:ext cx="766300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]"/>
                            <m:ctrlPr>
                              <a:rPr lang="nb-NO" sz="4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/>
                        </m:d>
                      </m:oMath>
                    </m:oMathPara>
                  </a14:m>
                  <a:endParaRPr lang="nb-NO" sz="4000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D07D4EF0-C348-4545-B8D9-D5EB9738CA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6137" y="2672883"/>
                  <a:ext cx="766300" cy="615553"/>
                </a:xfrm>
                <a:prstGeom prst="rect">
                  <a:avLst/>
                </a:prstGeom>
                <a:blipFill>
                  <a:blip r:embed="rId29"/>
                  <a:stretch>
                    <a:fillRect l="-54098" t="-166000" r="-90164" b="-252000"/>
                  </a:stretch>
                </a:blipFill>
              </p:spPr>
              <p:txBody>
                <a:bodyPr/>
                <a:lstStyle/>
                <a:p>
                  <a:r>
                    <a:rPr lang="nb-NO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7D35CB82-0264-CE4D-AAAB-8CF1A5136361}"/>
                  </a:ext>
                </a:extLst>
              </p:cNvPr>
              <p:cNvSpPr txBox="1"/>
              <p:nvPr/>
            </p:nvSpPr>
            <p:spPr>
              <a:xfrm>
                <a:off x="1995481" y="2621181"/>
                <a:ext cx="76630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"/>
                          <m:ctrlPr>
                            <a:rPr lang="nb-NO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/>
                      </m:d>
                    </m:oMath>
                  </m:oMathPara>
                </a14:m>
                <a:endParaRPr lang="nb-NO" sz="4000" dirty="0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7D35CB82-0264-CE4D-AAAB-8CF1A5136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481" y="2621181"/>
                <a:ext cx="766300" cy="615553"/>
              </a:xfrm>
              <a:prstGeom prst="rect">
                <a:avLst/>
              </a:prstGeom>
              <a:blipFill>
                <a:blip r:embed="rId30"/>
                <a:stretch>
                  <a:fillRect l="-113115" t="-166000" r="-31148" b="-254000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3461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roup 267">
            <a:extLst>
              <a:ext uri="{FF2B5EF4-FFF2-40B4-BE49-F238E27FC236}">
                <a16:creationId xmlns:a16="http://schemas.microsoft.com/office/drawing/2014/main" id="{8CFE346F-3CF1-4F41-A5B7-F1F6A4BCE150}"/>
              </a:ext>
            </a:extLst>
          </p:cNvPr>
          <p:cNvGrpSpPr/>
          <p:nvPr/>
        </p:nvGrpSpPr>
        <p:grpSpPr>
          <a:xfrm>
            <a:off x="18995" y="671677"/>
            <a:ext cx="12216547" cy="5961351"/>
            <a:chOff x="18995" y="671677"/>
            <a:chExt cx="12216547" cy="5961351"/>
          </a:xfrm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18B9208B-2714-5C47-9876-3D89C10166B4}"/>
                </a:ext>
              </a:extLst>
            </p:cNvPr>
            <p:cNvGrpSpPr/>
            <p:nvPr/>
          </p:nvGrpSpPr>
          <p:grpSpPr>
            <a:xfrm>
              <a:off x="18995" y="671677"/>
              <a:ext cx="12216547" cy="5961351"/>
              <a:chOff x="18995" y="671677"/>
              <a:chExt cx="12216547" cy="5961351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26CA2A99-9B65-1649-B814-D226DA5B82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39257" y="4346521"/>
                <a:ext cx="4506686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9CB103BD-9131-2D4F-BC4A-AF230FE10E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13000" y="856343"/>
                <a:ext cx="0" cy="387480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E318C3FE-9A62-9947-A931-1AE2359F06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0628" y="4201378"/>
                <a:ext cx="2431143" cy="243165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843D8D2-9A3E-3D4A-8011-4279F1B3F8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41400" y="2989436"/>
                <a:ext cx="2743200" cy="2743200"/>
              </a:xfrm>
              <a:prstGeom prst="ellipse">
                <a:avLst/>
              </a:prstGeom>
              <a:solidFill>
                <a:schemeClr val="bg1"/>
              </a:solidFill>
              <a:scene3d>
                <a:camera prst="orthographicFront"/>
                <a:lightRig rig="threePt" dir="t"/>
              </a:scene3d>
              <a:sp3d prstMaterial="clear">
                <a:bevelT w="1371600" h="1371600"/>
                <a:bevelB w="1371600" h="13716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93D188A2-FDAC-C34C-AA27-033CBECBE8E8}"/>
                      </a:ext>
                    </a:extLst>
                  </p:cNvPr>
                  <p:cNvSpPr txBox="1"/>
                  <p:nvPr/>
                </p:nvSpPr>
                <p:spPr>
                  <a:xfrm>
                    <a:off x="2051849" y="671677"/>
                    <a:ext cx="223266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nb-NO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nb-NO" sz="2400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93D188A2-FDAC-C34C-AA27-033CBECBE8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51849" y="671677"/>
                    <a:ext cx="223266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6667" r="-11111"/>
                    </a:stretch>
                  </a:blipFill>
                </p:spPr>
                <p:txBody>
                  <a:bodyPr/>
                  <a:lstStyle/>
                  <a:p>
                    <a:r>
                      <a:rPr lang="nb-NO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2F52F34F-0E82-E14E-9F58-3F1F51BB6798}"/>
                      </a:ext>
                    </a:extLst>
                  </p:cNvPr>
                  <p:cNvSpPr txBox="1"/>
                  <p:nvPr/>
                </p:nvSpPr>
                <p:spPr>
                  <a:xfrm>
                    <a:off x="18995" y="6092762"/>
                    <a:ext cx="241733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nb-NO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nb-NO" sz="2400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2F52F34F-0E82-E14E-9F58-3F1F51BB67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995" y="6092762"/>
                    <a:ext cx="241733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4762" r="-4762"/>
                    </a:stretch>
                  </a:blipFill>
                </p:spPr>
                <p:txBody>
                  <a:bodyPr/>
                  <a:lstStyle/>
                  <a:p>
                    <a:r>
                      <a:rPr lang="nb-NO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F50F9E16-2FED-584B-8053-FE6D144303A1}"/>
                      </a:ext>
                    </a:extLst>
                  </p:cNvPr>
                  <p:cNvSpPr txBox="1"/>
                  <p:nvPr/>
                </p:nvSpPr>
                <p:spPr>
                  <a:xfrm>
                    <a:off x="6322677" y="3832046"/>
                    <a:ext cx="245708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nb-NO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nb-NO" sz="2400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F50F9E16-2FED-584B-8053-FE6D144303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2677" y="3832046"/>
                    <a:ext cx="245708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5000" r="-25000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nb-NO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8CFEC37E-B1CA-EF4D-A683-D6DDD3ADCF5D}"/>
                      </a:ext>
                    </a:extLst>
                  </p:cNvPr>
                  <p:cNvSpPr txBox="1"/>
                  <p:nvPr/>
                </p:nvSpPr>
                <p:spPr>
                  <a:xfrm>
                    <a:off x="2641600" y="2221533"/>
                    <a:ext cx="3149580" cy="44723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nb-NO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nb-NO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b-NO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b-NO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nb-NO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nb-NO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degHide m:val="on"/>
                              <m:ctrlPr>
                                <a:rPr lang="nb-NO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nb-NO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nb-NO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nb-NO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b-NO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nb-NO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nb-NO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nb-NO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b-NO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nb-NO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oMath>
                      </m:oMathPara>
                    </a14:m>
                    <a:endParaRPr lang="nb-NO" sz="2400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8CFEC37E-B1CA-EF4D-A683-D6DDD3ADCF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1600" y="2221533"/>
                    <a:ext cx="3149580" cy="44723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811" b="-27778"/>
                    </a:stretch>
                  </a:blipFill>
                </p:spPr>
                <p:txBody>
                  <a:bodyPr/>
                  <a:lstStyle/>
                  <a:p>
                    <a:r>
                      <a:rPr lang="nb-NO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57" name="Group 256">
                <a:extLst>
                  <a:ext uri="{FF2B5EF4-FFF2-40B4-BE49-F238E27FC236}">
                    <a16:creationId xmlns:a16="http://schemas.microsoft.com/office/drawing/2014/main" id="{786AFB6F-6F26-6C4E-B6E5-A07DE507ED36}"/>
                  </a:ext>
                </a:extLst>
              </p:cNvPr>
              <p:cNvGrpSpPr/>
              <p:nvPr/>
            </p:nvGrpSpPr>
            <p:grpSpPr>
              <a:xfrm>
                <a:off x="7424054" y="1291771"/>
                <a:ext cx="4811488" cy="4549214"/>
                <a:chOff x="7380512" y="1291771"/>
                <a:chExt cx="4811488" cy="4549214"/>
              </a:xfrm>
            </p:grpSpPr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A482572E-B419-034C-A964-DB08ACB787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80512" y="3816517"/>
                  <a:ext cx="4811488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A7AB88E4-FE29-7C42-A987-91F747569A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648373" y="1291771"/>
                  <a:ext cx="0" cy="454921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12F00DC3-7353-DA40-B72D-CF490660695B}"/>
                  </a:ext>
                </a:extLst>
              </p:cNvPr>
              <p:cNvSpPr/>
              <p:nvPr/>
            </p:nvSpPr>
            <p:spPr>
              <a:xfrm>
                <a:off x="8329257" y="2445152"/>
                <a:ext cx="2743200" cy="274320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6A4A9DED-140F-9840-A378-E65B7DE5E48A}"/>
                      </a:ext>
                    </a:extLst>
                  </p:cNvPr>
                  <p:cNvSpPr txBox="1"/>
                  <p:nvPr/>
                </p:nvSpPr>
                <p:spPr>
                  <a:xfrm>
                    <a:off x="9428067" y="1107105"/>
                    <a:ext cx="245708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nb-NO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nb-NO" sz="24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6A4A9DED-140F-9840-A378-E65B7DE5E4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28067" y="1107105"/>
                    <a:ext cx="245708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3810" r="-19048" b="-23333"/>
                    </a:stretch>
                  </a:blipFill>
                </p:spPr>
                <p:txBody>
                  <a:bodyPr/>
                  <a:lstStyle/>
                  <a:p>
                    <a:r>
                      <a:rPr lang="nb-NO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1673159F-9523-7948-B883-18880D6484C9}"/>
                      </a:ext>
                    </a:extLst>
                  </p:cNvPr>
                  <p:cNvSpPr txBox="1"/>
                  <p:nvPr/>
                </p:nvSpPr>
                <p:spPr>
                  <a:xfrm>
                    <a:off x="11972905" y="3396226"/>
                    <a:ext cx="241733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nb-NO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nb-NO" sz="240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1673159F-9523-7948-B883-18880D6484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972905" y="3396226"/>
                    <a:ext cx="241733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5000" r="-5000"/>
                    </a:stretch>
                  </a:blipFill>
                </p:spPr>
                <p:txBody>
                  <a:bodyPr/>
                  <a:lstStyle/>
                  <a:p>
                    <a:r>
                      <a:rPr lang="nb-NO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06C362F-EF52-8345-9340-0141894E36CE}"/>
                  </a:ext>
                </a:extLst>
              </p:cNvPr>
              <p:cNvSpPr/>
              <p:nvPr/>
            </p:nvSpPr>
            <p:spPr>
              <a:xfrm>
                <a:off x="8329256" y="2437500"/>
                <a:ext cx="2743200" cy="274320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E79DF065-F2C5-C048-A9FE-47BAE82876C0}"/>
                  </a:ext>
                </a:extLst>
              </p:cNvPr>
              <p:cNvGrpSpPr/>
              <p:nvPr/>
            </p:nvGrpSpPr>
            <p:grpSpPr>
              <a:xfrm>
                <a:off x="8283686" y="3214440"/>
                <a:ext cx="2834340" cy="109575"/>
                <a:chOff x="6099600" y="1436625"/>
                <a:chExt cx="2834340" cy="10957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73D34BEF-7175-064F-ACA0-AFE87B90A93E}"/>
                    </a:ext>
                  </a:extLst>
                </p:cNvPr>
                <p:cNvGrpSpPr/>
                <p:nvPr/>
              </p:nvGrpSpPr>
              <p:grpSpPr>
                <a:xfrm>
                  <a:off x="6099600" y="1436625"/>
                  <a:ext cx="2834340" cy="109575"/>
                  <a:chOff x="6052458" y="797400"/>
                  <a:chExt cx="2834340" cy="109575"/>
                </a:xfrm>
              </p:grpSpPr>
              <p:cxnSp>
                <p:nvCxnSpPr>
                  <p:cNvPr id="66" name="Straight Connector 65">
                    <a:extLst>
                      <a:ext uri="{FF2B5EF4-FFF2-40B4-BE49-F238E27FC236}">
                        <a16:creationId xmlns:a16="http://schemas.microsoft.com/office/drawing/2014/main" id="{C68498BC-C00D-FE4E-BD53-D5775D4BFF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96000" y="847800"/>
                    <a:ext cx="2743200" cy="7292"/>
                  </a:xfrm>
                  <a:prstGeom prst="line">
                    <a:avLst/>
                  </a:prstGeom>
                  <a:ln w="254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7" name="Group 66">
                    <a:extLst>
                      <a:ext uri="{FF2B5EF4-FFF2-40B4-BE49-F238E27FC236}">
                        <a16:creationId xmlns:a16="http://schemas.microsoft.com/office/drawing/2014/main" id="{7EEC04FB-9717-B24B-A006-327681AC0107}"/>
                      </a:ext>
                    </a:extLst>
                  </p:cNvPr>
                  <p:cNvGrpSpPr/>
                  <p:nvPr/>
                </p:nvGrpSpPr>
                <p:grpSpPr>
                  <a:xfrm>
                    <a:off x="6052458" y="797400"/>
                    <a:ext cx="2834340" cy="109575"/>
                    <a:chOff x="6052458" y="797400"/>
                    <a:chExt cx="2834340" cy="109575"/>
                  </a:xfrm>
                </p:grpSpPr>
                <p:sp>
                  <p:nvSpPr>
                    <p:cNvPr id="68" name="Oval 67">
                      <a:extLst>
                        <a:ext uri="{FF2B5EF4-FFF2-40B4-BE49-F238E27FC236}">
                          <a16:creationId xmlns:a16="http://schemas.microsoft.com/office/drawing/2014/main" id="{505DEBF1-0B16-2945-BE5D-ECBF80276A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52458" y="797400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9ED0413C-A096-2141-9972-5FA6A231C2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224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70" name="Oval 69">
                      <a:extLst>
                        <a:ext uri="{FF2B5EF4-FFF2-40B4-BE49-F238E27FC236}">
                          <a16:creationId xmlns:a16="http://schemas.microsoft.com/office/drawing/2014/main" id="{E4335C63-F6DA-E640-B195-ADF01B6FF4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6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71" name="Oval 70">
                      <a:extLst>
                        <a:ext uri="{FF2B5EF4-FFF2-40B4-BE49-F238E27FC236}">
                          <a16:creationId xmlns:a16="http://schemas.microsoft.com/office/drawing/2014/main" id="{1629386F-DD53-924F-A265-EBA389658E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6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72" name="Oval 71">
                      <a:extLst>
                        <a:ext uri="{FF2B5EF4-FFF2-40B4-BE49-F238E27FC236}">
                          <a16:creationId xmlns:a16="http://schemas.microsoft.com/office/drawing/2014/main" id="{85F51BC7-53C2-AE47-99D3-8DB33B2201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396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73" name="Oval 72">
                      <a:extLst>
                        <a:ext uri="{FF2B5EF4-FFF2-40B4-BE49-F238E27FC236}">
                          <a16:creationId xmlns:a16="http://schemas.microsoft.com/office/drawing/2014/main" id="{F104A2DA-FF56-B347-AC11-3C245F75EC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832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75" name="Oval 74">
                      <a:extLst>
                        <a:ext uri="{FF2B5EF4-FFF2-40B4-BE49-F238E27FC236}">
                          <a16:creationId xmlns:a16="http://schemas.microsoft.com/office/drawing/2014/main" id="{61056F74-C778-024D-9740-9EF6BCCF55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568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76" name="Oval 75">
                      <a:extLst>
                        <a:ext uri="{FF2B5EF4-FFF2-40B4-BE49-F238E27FC236}">
                          <a16:creationId xmlns:a16="http://schemas.microsoft.com/office/drawing/2014/main" id="{5298B221-779C-F544-92E5-207DE21149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304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77" name="Oval 76">
                      <a:extLst>
                        <a:ext uri="{FF2B5EF4-FFF2-40B4-BE49-F238E27FC236}">
                          <a16:creationId xmlns:a16="http://schemas.microsoft.com/office/drawing/2014/main" id="{FF5AB61D-78B4-F44C-883E-CE1CFF7150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4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78" name="Oval 77">
                      <a:extLst>
                        <a:ext uri="{FF2B5EF4-FFF2-40B4-BE49-F238E27FC236}">
                          <a16:creationId xmlns:a16="http://schemas.microsoft.com/office/drawing/2014/main" id="{1247A825-C1FE-CF48-8966-EC6AFCB935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78798" y="797400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4446F653-1E43-2344-81C4-765392C9C07A}"/>
                    </a:ext>
                  </a:extLst>
                </p:cNvPr>
                <p:cNvSpPr/>
                <p:nvPr/>
              </p:nvSpPr>
              <p:spPr>
                <a:xfrm>
                  <a:off x="7460400" y="1438200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b-NO"/>
                </a:p>
              </p:txBody>
            </p: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EDE58374-1878-DD40-9A7A-DCEFC83678D0}"/>
                  </a:ext>
                </a:extLst>
              </p:cNvPr>
              <p:cNvGrpSpPr/>
              <p:nvPr/>
            </p:nvGrpSpPr>
            <p:grpSpPr>
              <a:xfrm>
                <a:off x="8289143" y="3487320"/>
                <a:ext cx="2834340" cy="109575"/>
                <a:chOff x="6099600" y="1436625"/>
                <a:chExt cx="2834340" cy="109575"/>
              </a:xfrm>
            </p:grpSpPr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41D31C00-5029-574D-9CA4-F60218C8880F}"/>
                    </a:ext>
                  </a:extLst>
                </p:cNvPr>
                <p:cNvGrpSpPr/>
                <p:nvPr/>
              </p:nvGrpSpPr>
              <p:grpSpPr>
                <a:xfrm>
                  <a:off x="6099600" y="1436625"/>
                  <a:ext cx="2834340" cy="109575"/>
                  <a:chOff x="6052458" y="797400"/>
                  <a:chExt cx="2834340" cy="109575"/>
                </a:xfrm>
              </p:grpSpPr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33E6FD49-5C76-D84A-AFA3-3DA9BF21E8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96000" y="847800"/>
                    <a:ext cx="2743200" cy="7292"/>
                  </a:xfrm>
                  <a:prstGeom prst="line">
                    <a:avLst/>
                  </a:prstGeom>
                  <a:ln w="254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85" name="Group 84">
                    <a:extLst>
                      <a:ext uri="{FF2B5EF4-FFF2-40B4-BE49-F238E27FC236}">
                        <a16:creationId xmlns:a16="http://schemas.microsoft.com/office/drawing/2014/main" id="{41D9672D-14E2-4F4F-A9DB-A09F9C2308DB}"/>
                      </a:ext>
                    </a:extLst>
                  </p:cNvPr>
                  <p:cNvGrpSpPr/>
                  <p:nvPr/>
                </p:nvGrpSpPr>
                <p:grpSpPr>
                  <a:xfrm>
                    <a:off x="6052458" y="797400"/>
                    <a:ext cx="2834340" cy="109575"/>
                    <a:chOff x="6052458" y="797400"/>
                    <a:chExt cx="2834340" cy="109575"/>
                  </a:xfrm>
                </p:grpSpPr>
                <p:sp>
                  <p:nvSpPr>
                    <p:cNvPr id="86" name="Oval 85">
                      <a:extLst>
                        <a:ext uri="{FF2B5EF4-FFF2-40B4-BE49-F238E27FC236}">
                          <a16:creationId xmlns:a16="http://schemas.microsoft.com/office/drawing/2014/main" id="{76677CC7-A1EE-704C-86AC-E84B26ABDE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52458" y="797400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87" name="Oval 86">
                      <a:extLst>
                        <a:ext uri="{FF2B5EF4-FFF2-40B4-BE49-F238E27FC236}">
                          <a16:creationId xmlns:a16="http://schemas.microsoft.com/office/drawing/2014/main" id="{A41C4101-65BA-074E-AFF6-26BA5C9232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224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88" name="Oval 87">
                      <a:extLst>
                        <a:ext uri="{FF2B5EF4-FFF2-40B4-BE49-F238E27FC236}">
                          <a16:creationId xmlns:a16="http://schemas.microsoft.com/office/drawing/2014/main" id="{05B7B640-A2C6-0941-B8D9-296D10305B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6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89" name="Oval 88">
                      <a:extLst>
                        <a:ext uri="{FF2B5EF4-FFF2-40B4-BE49-F238E27FC236}">
                          <a16:creationId xmlns:a16="http://schemas.microsoft.com/office/drawing/2014/main" id="{CCF661DB-FC94-2A4A-B4CE-A541026BB1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6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90" name="Oval 89">
                      <a:extLst>
                        <a:ext uri="{FF2B5EF4-FFF2-40B4-BE49-F238E27FC236}">
                          <a16:creationId xmlns:a16="http://schemas.microsoft.com/office/drawing/2014/main" id="{61F9C4C7-6090-C249-B762-625C308D51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396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91" name="Oval 90">
                      <a:extLst>
                        <a:ext uri="{FF2B5EF4-FFF2-40B4-BE49-F238E27FC236}">
                          <a16:creationId xmlns:a16="http://schemas.microsoft.com/office/drawing/2014/main" id="{DD06A71D-5A06-124A-B18E-A803D1383C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832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4AEA7A0D-1143-094E-8D9C-1BC18D7EE9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568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93" name="Oval 92">
                      <a:extLst>
                        <a:ext uri="{FF2B5EF4-FFF2-40B4-BE49-F238E27FC236}">
                          <a16:creationId xmlns:a16="http://schemas.microsoft.com/office/drawing/2014/main" id="{FD14A723-CDED-E641-86F4-DE8B030CD0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304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94" name="Oval 93">
                      <a:extLst>
                        <a:ext uri="{FF2B5EF4-FFF2-40B4-BE49-F238E27FC236}">
                          <a16:creationId xmlns:a16="http://schemas.microsoft.com/office/drawing/2014/main" id="{FD9E33F1-9959-4542-9C95-85687F4B3E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4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95" name="Oval 94">
                      <a:extLst>
                        <a:ext uri="{FF2B5EF4-FFF2-40B4-BE49-F238E27FC236}">
                          <a16:creationId xmlns:a16="http://schemas.microsoft.com/office/drawing/2014/main" id="{D7357C2E-C2D8-0C4F-AB5A-5256CCBC08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78798" y="797400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7B11ABC4-2D87-AB46-8A4D-62E220A20E05}"/>
                    </a:ext>
                  </a:extLst>
                </p:cNvPr>
                <p:cNvSpPr/>
                <p:nvPr/>
              </p:nvSpPr>
              <p:spPr>
                <a:xfrm>
                  <a:off x="7460400" y="1438200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b-NO"/>
                </a:p>
              </p:txBody>
            </p: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2EE0BFA8-B2A9-3A45-853E-F792DEC5B8BB}"/>
                  </a:ext>
                </a:extLst>
              </p:cNvPr>
              <p:cNvGrpSpPr/>
              <p:nvPr/>
            </p:nvGrpSpPr>
            <p:grpSpPr>
              <a:xfrm>
                <a:off x="8303222" y="3760200"/>
                <a:ext cx="2834340" cy="109575"/>
                <a:chOff x="6099600" y="1436625"/>
                <a:chExt cx="2834340" cy="109575"/>
              </a:xfrm>
            </p:grpSpPr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C1FCD044-66E6-7444-8313-C5963FC7FE62}"/>
                    </a:ext>
                  </a:extLst>
                </p:cNvPr>
                <p:cNvGrpSpPr/>
                <p:nvPr/>
              </p:nvGrpSpPr>
              <p:grpSpPr>
                <a:xfrm>
                  <a:off x="6099600" y="1436625"/>
                  <a:ext cx="2834340" cy="109575"/>
                  <a:chOff x="6052458" y="797400"/>
                  <a:chExt cx="2834340" cy="109575"/>
                </a:xfrm>
              </p:grpSpPr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5D0CF6BC-6EC3-BF44-9450-2A869D1EA8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96000" y="847800"/>
                    <a:ext cx="2743200" cy="7292"/>
                  </a:xfrm>
                  <a:prstGeom prst="line">
                    <a:avLst/>
                  </a:prstGeom>
                  <a:ln w="254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00" name="Group 99">
                    <a:extLst>
                      <a:ext uri="{FF2B5EF4-FFF2-40B4-BE49-F238E27FC236}">
                        <a16:creationId xmlns:a16="http://schemas.microsoft.com/office/drawing/2014/main" id="{F8F5A320-8352-D34D-966D-99B95E730E71}"/>
                      </a:ext>
                    </a:extLst>
                  </p:cNvPr>
                  <p:cNvGrpSpPr/>
                  <p:nvPr/>
                </p:nvGrpSpPr>
                <p:grpSpPr>
                  <a:xfrm>
                    <a:off x="6052458" y="797400"/>
                    <a:ext cx="2834340" cy="109575"/>
                    <a:chOff x="6052458" y="797400"/>
                    <a:chExt cx="2834340" cy="109575"/>
                  </a:xfrm>
                </p:grpSpPr>
                <p:sp>
                  <p:nvSpPr>
                    <p:cNvPr id="101" name="Oval 100">
                      <a:extLst>
                        <a:ext uri="{FF2B5EF4-FFF2-40B4-BE49-F238E27FC236}">
                          <a16:creationId xmlns:a16="http://schemas.microsoft.com/office/drawing/2014/main" id="{3A0F6450-10A8-324D-BD6D-AF1C4101EB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52458" y="797400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02" name="Oval 101">
                      <a:extLst>
                        <a:ext uri="{FF2B5EF4-FFF2-40B4-BE49-F238E27FC236}">
                          <a16:creationId xmlns:a16="http://schemas.microsoft.com/office/drawing/2014/main" id="{F0390D5A-B211-2541-82A2-1C2DFEC5CE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224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03" name="Oval 102">
                      <a:extLst>
                        <a:ext uri="{FF2B5EF4-FFF2-40B4-BE49-F238E27FC236}">
                          <a16:creationId xmlns:a16="http://schemas.microsoft.com/office/drawing/2014/main" id="{7B0172A3-0AA2-0445-BC32-07085662EB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6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04" name="Oval 103">
                      <a:extLst>
                        <a:ext uri="{FF2B5EF4-FFF2-40B4-BE49-F238E27FC236}">
                          <a16:creationId xmlns:a16="http://schemas.microsoft.com/office/drawing/2014/main" id="{B3768D2A-9971-024E-97EC-C5B1043D18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6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05" name="Oval 104">
                      <a:extLst>
                        <a:ext uri="{FF2B5EF4-FFF2-40B4-BE49-F238E27FC236}">
                          <a16:creationId xmlns:a16="http://schemas.microsoft.com/office/drawing/2014/main" id="{096C0AB0-5741-7D40-B2BF-0CE4AC5612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396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06" name="Oval 105">
                      <a:extLst>
                        <a:ext uri="{FF2B5EF4-FFF2-40B4-BE49-F238E27FC236}">
                          <a16:creationId xmlns:a16="http://schemas.microsoft.com/office/drawing/2014/main" id="{20A0ACD1-EFC3-7C40-AA27-4E1B012B36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832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07" name="Oval 106">
                      <a:extLst>
                        <a:ext uri="{FF2B5EF4-FFF2-40B4-BE49-F238E27FC236}">
                          <a16:creationId xmlns:a16="http://schemas.microsoft.com/office/drawing/2014/main" id="{8924425B-529D-1A41-9E0F-DFCF86650F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568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08" name="Oval 107">
                      <a:extLst>
                        <a:ext uri="{FF2B5EF4-FFF2-40B4-BE49-F238E27FC236}">
                          <a16:creationId xmlns:a16="http://schemas.microsoft.com/office/drawing/2014/main" id="{4A4A1DEA-4CF0-6D42-9496-749495385B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304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 dirty="0"/>
                    </a:p>
                  </p:txBody>
                </p:sp>
                <p:sp>
                  <p:nvSpPr>
                    <p:cNvPr id="109" name="Oval 108">
                      <a:extLst>
                        <a:ext uri="{FF2B5EF4-FFF2-40B4-BE49-F238E27FC236}">
                          <a16:creationId xmlns:a16="http://schemas.microsoft.com/office/drawing/2014/main" id="{9C2CFADA-6882-1445-AA11-5963E75828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4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10" name="Oval 109">
                      <a:extLst>
                        <a:ext uri="{FF2B5EF4-FFF2-40B4-BE49-F238E27FC236}">
                          <a16:creationId xmlns:a16="http://schemas.microsoft.com/office/drawing/2014/main" id="{2D60E807-C118-8840-88E6-020BCBEEAD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78798" y="797400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E1AD266D-FA6F-9944-A36D-9B48E72B32AE}"/>
                    </a:ext>
                  </a:extLst>
                </p:cNvPr>
                <p:cNvSpPr/>
                <p:nvPr/>
              </p:nvSpPr>
              <p:spPr>
                <a:xfrm>
                  <a:off x="7460400" y="1438200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b-NO"/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0E3C8852-1773-FB46-B286-DA86CC1D3405}"/>
                  </a:ext>
                </a:extLst>
              </p:cNvPr>
              <p:cNvGrpSpPr/>
              <p:nvPr/>
            </p:nvGrpSpPr>
            <p:grpSpPr>
              <a:xfrm>
                <a:off x="8303222" y="4851000"/>
                <a:ext cx="2834340" cy="109575"/>
                <a:chOff x="6099600" y="1436625"/>
                <a:chExt cx="2834340" cy="109575"/>
              </a:xfrm>
            </p:grpSpPr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8D96DEB3-8653-EB42-AC39-89C511AEAE3B}"/>
                    </a:ext>
                  </a:extLst>
                </p:cNvPr>
                <p:cNvGrpSpPr/>
                <p:nvPr/>
              </p:nvGrpSpPr>
              <p:grpSpPr>
                <a:xfrm>
                  <a:off x="6099600" y="1436625"/>
                  <a:ext cx="2834340" cy="109575"/>
                  <a:chOff x="6052458" y="797400"/>
                  <a:chExt cx="2834340" cy="109575"/>
                </a:xfrm>
              </p:grpSpPr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809ED8A4-0D44-E04B-A095-095AA777F1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96000" y="847800"/>
                    <a:ext cx="2743200" cy="7292"/>
                  </a:xfrm>
                  <a:prstGeom prst="line">
                    <a:avLst/>
                  </a:prstGeom>
                  <a:ln w="254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15" name="Group 114">
                    <a:extLst>
                      <a:ext uri="{FF2B5EF4-FFF2-40B4-BE49-F238E27FC236}">
                        <a16:creationId xmlns:a16="http://schemas.microsoft.com/office/drawing/2014/main" id="{747BD2B8-05CD-A847-9618-CA11567EAFD5}"/>
                      </a:ext>
                    </a:extLst>
                  </p:cNvPr>
                  <p:cNvGrpSpPr/>
                  <p:nvPr/>
                </p:nvGrpSpPr>
                <p:grpSpPr>
                  <a:xfrm>
                    <a:off x="6052458" y="797400"/>
                    <a:ext cx="2834340" cy="109575"/>
                    <a:chOff x="6052458" y="797400"/>
                    <a:chExt cx="2834340" cy="109575"/>
                  </a:xfrm>
                </p:grpSpPr>
                <p:sp>
                  <p:nvSpPr>
                    <p:cNvPr id="116" name="Oval 115">
                      <a:extLst>
                        <a:ext uri="{FF2B5EF4-FFF2-40B4-BE49-F238E27FC236}">
                          <a16:creationId xmlns:a16="http://schemas.microsoft.com/office/drawing/2014/main" id="{8D1A3095-B540-964F-B77F-3186FD16BD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52458" y="797400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17" name="Oval 116">
                      <a:extLst>
                        <a:ext uri="{FF2B5EF4-FFF2-40B4-BE49-F238E27FC236}">
                          <a16:creationId xmlns:a16="http://schemas.microsoft.com/office/drawing/2014/main" id="{F3C8AE86-41E1-4849-B5E7-DBBF1D6587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224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18" name="Oval 117">
                      <a:extLst>
                        <a:ext uri="{FF2B5EF4-FFF2-40B4-BE49-F238E27FC236}">
                          <a16:creationId xmlns:a16="http://schemas.microsoft.com/office/drawing/2014/main" id="{BDB58B6D-9045-FF46-A3D4-02A7EEC59A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6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19" name="Oval 118">
                      <a:extLst>
                        <a:ext uri="{FF2B5EF4-FFF2-40B4-BE49-F238E27FC236}">
                          <a16:creationId xmlns:a16="http://schemas.microsoft.com/office/drawing/2014/main" id="{DC6DB4CC-172F-C54D-94DD-8D213EF743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6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20" name="Oval 119">
                      <a:extLst>
                        <a:ext uri="{FF2B5EF4-FFF2-40B4-BE49-F238E27FC236}">
                          <a16:creationId xmlns:a16="http://schemas.microsoft.com/office/drawing/2014/main" id="{A1ACD3FF-386D-E843-ABB7-3A65E823AE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396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21" name="Oval 120">
                      <a:extLst>
                        <a:ext uri="{FF2B5EF4-FFF2-40B4-BE49-F238E27FC236}">
                          <a16:creationId xmlns:a16="http://schemas.microsoft.com/office/drawing/2014/main" id="{01FD0BED-AE69-C741-B0FF-D4A1CC8E8E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832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22" name="Oval 121">
                      <a:extLst>
                        <a:ext uri="{FF2B5EF4-FFF2-40B4-BE49-F238E27FC236}">
                          <a16:creationId xmlns:a16="http://schemas.microsoft.com/office/drawing/2014/main" id="{500CD0CC-AA65-9440-86D1-B878AA9E9C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568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23" name="Oval 122">
                      <a:extLst>
                        <a:ext uri="{FF2B5EF4-FFF2-40B4-BE49-F238E27FC236}">
                          <a16:creationId xmlns:a16="http://schemas.microsoft.com/office/drawing/2014/main" id="{8D0D5B03-4B59-2345-89BF-4F68DA0D17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304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24" name="Oval 123">
                      <a:extLst>
                        <a:ext uri="{FF2B5EF4-FFF2-40B4-BE49-F238E27FC236}">
                          <a16:creationId xmlns:a16="http://schemas.microsoft.com/office/drawing/2014/main" id="{3B5EB574-F8C6-9C4F-9A00-5388A13B05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4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25" name="Oval 124">
                      <a:extLst>
                        <a:ext uri="{FF2B5EF4-FFF2-40B4-BE49-F238E27FC236}">
                          <a16:creationId xmlns:a16="http://schemas.microsoft.com/office/drawing/2014/main" id="{0CA62DEB-0D59-5F4C-8596-427EA5909F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78798" y="797400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FE18AAA2-E0E3-6C4F-868A-975F582CC444}"/>
                    </a:ext>
                  </a:extLst>
                </p:cNvPr>
                <p:cNvSpPr/>
                <p:nvPr/>
              </p:nvSpPr>
              <p:spPr>
                <a:xfrm>
                  <a:off x="7460400" y="1438200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b-NO"/>
                </a:p>
              </p:txBody>
            </p: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03DCA588-D772-CA4A-A815-28F9948C87C1}"/>
                  </a:ext>
                </a:extLst>
              </p:cNvPr>
              <p:cNvGrpSpPr/>
              <p:nvPr/>
            </p:nvGrpSpPr>
            <p:grpSpPr>
              <a:xfrm>
                <a:off x="8299532" y="4577400"/>
                <a:ext cx="2834340" cy="109575"/>
                <a:chOff x="6099600" y="1436625"/>
                <a:chExt cx="2834340" cy="109575"/>
              </a:xfrm>
            </p:grpSpPr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D956B854-D718-6A4D-AF0B-FF5B04AFFEF6}"/>
                    </a:ext>
                  </a:extLst>
                </p:cNvPr>
                <p:cNvGrpSpPr/>
                <p:nvPr/>
              </p:nvGrpSpPr>
              <p:grpSpPr>
                <a:xfrm>
                  <a:off x="6099600" y="1436625"/>
                  <a:ext cx="2834340" cy="109575"/>
                  <a:chOff x="6052458" y="797400"/>
                  <a:chExt cx="2834340" cy="109575"/>
                </a:xfrm>
              </p:grpSpPr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4DBC71D7-9A9B-5F4F-B36C-E3EACFB346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96000" y="847800"/>
                    <a:ext cx="2743200" cy="7292"/>
                  </a:xfrm>
                  <a:prstGeom prst="line">
                    <a:avLst/>
                  </a:prstGeom>
                  <a:ln w="254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30" name="Group 129">
                    <a:extLst>
                      <a:ext uri="{FF2B5EF4-FFF2-40B4-BE49-F238E27FC236}">
                        <a16:creationId xmlns:a16="http://schemas.microsoft.com/office/drawing/2014/main" id="{093012A0-E405-5841-9248-CCE3A54415E6}"/>
                      </a:ext>
                    </a:extLst>
                  </p:cNvPr>
                  <p:cNvGrpSpPr/>
                  <p:nvPr/>
                </p:nvGrpSpPr>
                <p:grpSpPr>
                  <a:xfrm>
                    <a:off x="6052458" y="797400"/>
                    <a:ext cx="2834340" cy="109575"/>
                    <a:chOff x="6052458" y="797400"/>
                    <a:chExt cx="2834340" cy="109575"/>
                  </a:xfrm>
                </p:grpSpPr>
                <p:sp>
                  <p:nvSpPr>
                    <p:cNvPr id="131" name="Oval 130">
                      <a:extLst>
                        <a:ext uri="{FF2B5EF4-FFF2-40B4-BE49-F238E27FC236}">
                          <a16:creationId xmlns:a16="http://schemas.microsoft.com/office/drawing/2014/main" id="{6683C4DE-1EAB-E84E-8F2B-7E49EFB8D6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52458" y="797400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32" name="Oval 131">
                      <a:extLst>
                        <a:ext uri="{FF2B5EF4-FFF2-40B4-BE49-F238E27FC236}">
                          <a16:creationId xmlns:a16="http://schemas.microsoft.com/office/drawing/2014/main" id="{38E7864C-C6CF-8645-89CA-B117CE942A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224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33" name="Oval 132">
                      <a:extLst>
                        <a:ext uri="{FF2B5EF4-FFF2-40B4-BE49-F238E27FC236}">
                          <a16:creationId xmlns:a16="http://schemas.microsoft.com/office/drawing/2014/main" id="{D297EA85-F0BD-4D46-8DD1-D3488BDE81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6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34" name="Oval 133">
                      <a:extLst>
                        <a:ext uri="{FF2B5EF4-FFF2-40B4-BE49-F238E27FC236}">
                          <a16:creationId xmlns:a16="http://schemas.microsoft.com/office/drawing/2014/main" id="{3F0A1431-07F3-074F-8FCF-F0E90AA6E3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6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35" name="Oval 134">
                      <a:extLst>
                        <a:ext uri="{FF2B5EF4-FFF2-40B4-BE49-F238E27FC236}">
                          <a16:creationId xmlns:a16="http://schemas.microsoft.com/office/drawing/2014/main" id="{0830CA9F-5F64-7843-B5CD-902EA013B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396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36" name="Oval 135">
                      <a:extLst>
                        <a:ext uri="{FF2B5EF4-FFF2-40B4-BE49-F238E27FC236}">
                          <a16:creationId xmlns:a16="http://schemas.microsoft.com/office/drawing/2014/main" id="{489361DF-3034-7141-B970-8DA91188EF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832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37" name="Oval 136">
                      <a:extLst>
                        <a:ext uri="{FF2B5EF4-FFF2-40B4-BE49-F238E27FC236}">
                          <a16:creationId xmlns:a16="http://schemas.microsoft.com/office/drawing/2014/main" id="{AA57342D-D06B-E14E-90B8-3A6C900AD4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568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38" name="Oval 137">
                      <a:extLst>
                        <a:ext uri="{FF2B5EF4-FFF2-40B4-BE49-F238E27FC236}">
                          <a16:creationId xmlns:a16="http://schemas.microsoft.com/office/drawing/2014/main" id="{71F7750A-E9DA-1F4C-9B39-0BDE8EE707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304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39" name="Oval 138">
                      <a:extLst>
                        <a:ext uri="{FF2B5EF4-FFF2-40B4-BE49-F238E27FC236}">
                          <a16:creationId xmlns:a16="http://schemas.microsoft.com/office/drawing/2014/main" id="{82C8366C-2D62-F546-BD6D-618C79462F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4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40" name="Oval 139">
                      <a:extLst>
                        <a:ext uri="{FF2B5EF4-FFF2-40B4-BE49-F238E27FC236}">
                          <a16:creationId xmlns:a16="http://schemas.microsoft.com/office/drawing/2014/main" id="{C66218ED-A657-1D44-A2BF-2BC409DE10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78798" y="797400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A39C7848-5673-A54C-9B59-5502E24577B5}"/>
                    </a:ext>
                  </a:extLst>
                </p:cNvPr>
                <p:cNvSpPr/>
                <p:nvPr/>
              </p:nvSpPr>
              <p:spPr>
                <a:xfrm>
                  <a:off x="7460400" y="1438200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b-NO"/>
                </a:p>
              </p:txBody>
            </p: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E40564EF-698F-B24D-92CF-181E1EF677B7}"/>
                  </a:ext>
                </a:extLst>
              </p:cNvPr>
              <p:cNvGrpSpPr/>
              <p:nvPr/>
            </p:nvGrpSpPr>
            <p:grpSpPr>
              <a:xfrm>
                <a:off x="8297162" y="4307400"/>
                <a:ext cx="2834340" cy="109575"/>
                <a:chOff x="6099600" y="1436625"/>
                <a:chExt cx="2834340" cy="109575"/>
              </a:xfrm>
            </p:grpSpPr>
            <p:grpSp>
              <p:nvGrpSpPr>
                <p:cNvPr id="142" name="Group 141">
                  <a:extLst>
                    <a:ext uri="{FF2B5EF4-FFF2-40B4-BE49-F238E27FC236}">
                      <a16:creationId xmlns:a16="http://schemas.microsoft.com/office/drawing/2014/main" id="{F85CDD43-A04E-F24A-A7F4-A243CC46BDAF}"/>
                    </a:ext>
                  </a:extLst>
                </p:cNvPr>
                <p:cNvGrpSpPr/>
                <p:nvPr/>
              </p:nvGrpSpPr>
              <p:grpSpPr>
                <a:xfrm>
                  <a:off x="6099600" y="1436625"/>
                  <a:ext cx="2834340" cy="109575"/>
                  <a:chOff x="6052458" y="797400"/>
                  <a:chExt cx="2834340" cy="109575"/>
                </a:xfrm>
              </p:grpSpPr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0324F139-B344-ED4B-BC92-6C3C78A30B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96000" y="847800"/>
                    <a:ext cx="2743200" cy="7292"/>
                  </a:xfrm>
                  <a:prstGeom prst="line">
                    <a:avLst/>
                  </a:prstGeom>
                  <a:ln w="254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45" name="Group 144">
                    <a:extLst>
                      <a:ext uri="{FF2B5EF4-FFF2-40B4-BE49-F238E27FC236}">
                        <a16:creationId xmlns:a16="http://schemas.microsoft.com/office/drawing/2014/main" id="{FA23D963-F17F-6A41-A865-9EF18439F282}"/>
                      </a:ext>
                    </a:extLst>
                  </p:cNvPr>
                  <p:cNvGrpSpPr/>
                  <p:nvPr/>
                </p:nvGrpSpPr>
                <p:grpSpPr>
                  <a:xfrm>
                    <a:off x="6052458" y="797400"/>
                    <a:ext cx="2834340" cy="109575"/>
                    <a:chOff x="6052458" y="797400"/>
                    <a:chExt cx="2834340" cy="109575"/>
                  </a:xfrm>
                </p:grpSpPr>
                <p:sp>
                  <p:nvSpPr>
                    <p:cNvPr id="146" name="Oval 145">
                      <a:extLst>
                        <a:ext uri="{FF2B5EF4-FFF2-40B4-BE49-F238E27FC236}">
                          <a16:creationId xmlns:a16="http://schemas.microsoft.com/office/drawing/2014/main" id="{D7CA9068-0C7A-C947-889A-F63DDEC816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52458" y="797400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47" name="Oval 146">
                      <a:extLst>
                        <a:ext uri="{FF2B5EF4-FFF2-40B4-BE49-F238E27FC236}">
                          <a16:creationId xmlns:a16="http://schemas.microsoft.com/office/drawing/2014/main" id="{90C1B4E8-5B8A-5E4B-8FBA-ED5E8524D4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224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48" name="Oval 147">
                      <a:extLst>
                        <a:ext uri="{FF2B5EF4-FFF2-40B4-BE49-F238E27FC236}">
                          <a16:creationId xmlns:a16="http://schemas.microsoft.com/office/drawing/2014/main" id="{FAFCAF13-80F4-D24D-871A-636C6C703D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6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49" name="Oval 148">
                      <a:extLst>
                        <a:ext uri="{FF2B5EF4-FFF2-40B4-BE49-F238E27FC236}">
                          <a16:creationId xmlns:a16="http://schemas.microsoft.com/office/drawing/2014/main" id="{E4FFC801-F88C-DA49-A356-8092C1F822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6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50" name="Oval 149">
                      <a:extLst>
                        <a:ext uri="{FF2B5EF4-FFF2-40B4-BE49-F238E27FC236}">
                          <a16:creationId xmlns:a16="http://schemas.microsoft.com/office/drawing/2014/main" id="{5225AFAC-6B91-4148-BE89-0CDC6CBE66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396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51" name="Oval 150">
                      <a:extLst>
                        <a:ext uri="{FF2B5EF4-FFF2-40B4-BE49-F238E27FC236}">
                          <a16:creationId xmlns:a16="http://schemas.microsoft.com/office/drawing/2014/main" id="{5D91BD25-F3E2-D744-901D-42AF5E7BA0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832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99715081-338C-5C44-BAFF-0DD7462AE6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568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53" name="Oval 152">
                      <a:extLst>
                        <a:ext uri="{FF2B5EF4-FFF2-40B4-BE49-F238E27FC236}">
                          <a16:creationId xmlns:a16="http://schemas.microsoft.com/office/drawing/2014/main" id="{A1109B7E-6155-FA4B-9573-BC53FABED9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304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54" name="Oval 153">
                      <a:extLst>
                        <a:ext uri="{FF2B5EF4-FFF2-40B4-BE49-F238E27FC236}">
                          <a16:creationId xmlns:a16="http://schemas.microsoft.com/office/drawing/2014/main" id="{60A2979D-AD9B-7344-9FA4-8E797C4EBC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4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55" name="Oval 154">
                      <a:extLst>
                        <a:ext uri="{FF2B5EF4-FFF2-40B4-BE49-F238E27FC236}">
                          <a16:creationId xmlns:a16="http://schemas.microsoft.com/office/drawing/2014/main" id="{81D2ED02-5A5A-B34F-8332-73D9EDB477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78798" y="797400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CD61BF34-97FB-1847-9D36-EC1E725CD86D}"/>
                    </a:ext>
                  </a:extLst>
                </p:cNvPr>
                <p:cNvSpPr/>
                <p:nvPr/>
              </p:nvSpPr>
              <p:spPr>
                <a:xfrm>
                  <a:off x="7460400" y="1438200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b-NO"/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3DCCF31F-1FB0-BD47-8AC1-B433D8F4F395}"/>
                  </a:ext>
                </a:extLst>
              </p:cNvPr>
              <p:cNvGrpSpPr/>
              <p:nvPr/>
            </p:nvGrpSpPr>
            <p:grpSpPr>
              <a:xfrm>
                <a:off x="8294792" y="4033800"/>
                <a:ext cx="2834340" cy="109575"/>
                <a:chOff x="6099600" y="1436625"/>
                <a:chExt cx="2834340" cy="109575"/>
              </a:xfrm>
            </p:grpSpPr>
            <p:grpSp>
              <p:nvGrpSpPr>
                <p:cNvPr id="157" name="Group 156">
                  <a:extLst>
                    <a:ext uri="{FF2B5EF4-FFF2-40B4-BE49-F238E27FC236}">
                      <a16:creationId xmlns:a16="http://schemas.microsoft.com/office/drawing/2014/main" id="{572EF264-F53E-0141-BB8D-94FC37BCF98A}"/>
                    </a:ext>
                  </a:extLst>
                </p:cNvPr>
                <p:cNvGrpSpPr/>
                <p:nvPr/>
              </p:nvGrpSpPr>
              <p:grpSpPr>
                <a:xfrm>
                  <a:off x="6099600" y="1436625"/>
                  <a:ext cx="2834340" cy="109575"/>
                  <a:chOff x="6052458" y="797400"/>
                  <a:chExt cx="2834340" cy="109575"/>
                </a:xfrm>
              </p:grpSpPr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447CC1A5-88D2-4441-B311-6E2FCB0DC3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96000" y="847800"/>
                    <a:ext cx="2743200" cy="7292"/>
                  </a:xfrm>
                  <a:prstGeom prst="line">
                    <a:avLst/>
                  </a:prstGeom>
                  <a:ln w="254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60" name="Group 159">
                    <a:extLst>
                      <a:ext uri="{FF2B5EF4-FFF2-40B4-BE49-F238E27FC236}">
                        <a16:creationId xmlns:a16="http://schemas.microsoft.com/office/drawing/2014/main" id="{C0545FC5-F43E-614A-959F-E11A46F21C54}"/>
                      </a:ext>
                    </a:extLst>
                  </p:cNvPr>
                  <p:cNvGrpSpPr/>
                  <p:nvPr/>
                </p:nvGrpSpPr>
                <p:grpSpPr>
                  <a:xfrm>
                    <a:off x="6052458" y="797400"/>
                    <a:ext cx="2834340" cy="109575"/>
                    <a:chOff x="6052458" y="797400"/>
                    <a:chExt cx="2834340" cy="109575"/>
                  </a:xfrm>
                </p:grpSpPr>
                <p:sp>
                  <p:nvSpPr>
                    <p:cNvPr id="161" name="Oval 160">
                      <a:extLst>
                        <a:ext uri="{FF2B5EF4-FFF2-40B4-BE49-F238E27FC236}">
                          <a16:creationId xmlns:a16="http://schemas.microsoft.com/office/drawing/2014/main" id="{20BBB4E3-F8AD-9246-B474-B5FDAAD0AD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52458" y="797400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62" name="Oval 161">
                      <a:extLst>
                        <a:ext uri="{FF2B5EF4-FFF2-40B4-BE49-F238E27FC236}">
                          <a16:creationId xmlns:a16="http://schemas.microsoft.com/office/drawing/2014/main" id="{E604C10D-8C85-5F42-822A-B45933FFF8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224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63" name="Oval 162">
                      <a:extLst>
                        <a:ext uri="{FF2B5EF4-FFF2-40B4-BE49-F238E27FC236}">
                          <a16:creationId xmlns:a16="http://schemas.microsoft.com/office/drawing/2014/main" id="{98F1E749-8C30-8642-9F50-0847E1792C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6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64" name="Oval 163">
                      <a:extLst>
                        <a:ext uri="{FF2B5EF4-FFF2-40B4-BE49-F238E27FC236}">
                          <a16:creationId xmlns:a16="http://schemas.microsoft.com/office/drawing/2014/main" id="{D382D7E1-A924-9242-AE41-203DD581AC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6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65" name="Oval 164">
                      <a:extLst>
                        <a:ext uri="{FF2B5EF4-FFF2-40B4-BE49-F238E27FC236}">
                          <a16:creationId xmlns:a16="http://schemas.microsoft.com/office/drawing/2014/main" id="{62B663D9-20FC-7E48-A0C0-B9EF8D1828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396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66" name="Oval 165">
                      <a:extLst>
                        <a:ext uri="{FF2B5EF4-FFF2-40B4-BE49-F238E27FC236}">
                          <a16:creationId xmlns:a16="http://schemas.microsoft.com/office/drawing/2014/main" id="{76677E79-67A9-2C49-9D33-49D795355C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832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67" name="Oval 166">
                      <a:extLst>
                        <a:ext uri="{FF2B5EF4-FFF2-40B4-BE49-F238E27FC236}">
                          <a16:creationId xmlns:a16="http://schemas.microsoft.com/office/drawing/2014/main" id="{5E7A2A34-9921-234D-BE8A-C290B99ECE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568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68" name="Oval 167">
                      <a:extLst>
                        <a:ext uri="{FF2B5EF4-FFF2-40B4-BE49-F238E27FC236}">
                          <a16:creationId xmlns:a16="http://schemas.microsoft.com/office/drawing/2014/main" id="{FE800F8B-76DB-9B46-B0C1-957B7AF47A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304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69" name="Oval 168">
                      <a:extLst>
                        <a:ext uri="{FF2B5EF4-FFF2-40B4-BE49-F238E27FC236}">
                          <a16:creationId xmlns:a16="http://schemas.microsoft.com/office/drawing/2014/main" id="{36130405-E9A5-8946-A145-DDB44EA5FC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4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70" name="Oval 169">
                      <a:extLst>
                        <a:ext uri="{FF2B5EF4-FFF2-40B4-BE49-F238E27FC236}">
                          <a16:creationId xmlns:a16="http://schemas.microsoft.com/office/drawing/2014/main" id="{795FBB97-291B-5A43-9F66-E840943C78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78798" y="797400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62B2EB13-AE71-FB44-87A4-47B432979970}"/>
                    </a:ext>
                  </a:extLst>
                </p:cNvPr>
                <p:cNvSpPr/>
                <p:nvPr/>
              </p:nvSpPr>
              <p:spPr>
                <a:xfrm>
                  <a:off x="7460400" y="1438200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b-NO"/>
                </a:p>
              </p:txBody>
            </p:sp>
          </p:grp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C43179A-DF07-7047-8626-B195EE990486}"/>
                  </a:ext>
                </a:extLst>
              </p:cNvPr>
              <p:cNvGrpSpPr/>
              <p:nvPr/>
            </p:nvGrpSpPr>
            <p:grpSpPr>
              <a:xfrm>
                <a:off x="8292422" y="2394192"/>
                <a:ext cx="2834340" cy="109575"/>
                <a:chOff x="6099600" y="1436625"/>
                <a:chExt cx="2834340" cy="109575"/>
              </a:xfrm>
            </p:grpSpPr>
            <p:grpSp>
              <p:nvGrpSpPr>
                <p:cNvPr id="172" name="Group 171">
                  <a:extLst>
                    <a:ext uri="{FF2B5EF4-FFF2-40B4-BE49-F238E27FC236}">
                      <a16:creationId xmlns:a16="http://schemas.microsoft.com/office/drawing/2014/main" id="{3C8A1E1D-4DE5-F042-A2A8-286C6D75CB2A}"/>
                    </a:ext>
                  </a:extLst>
                </p:cNvPr>
                <p:cNvGrpSpPr/>
                <p:nvPr/>
              </p:nvGrpSpPr>
              <p:grpSpPr>
                <a:xfrm>
                  <a:off x="6099600" y="1436625"/>
                  <a:ext cx="2834340" cy="109575"/>
                  <a:chOff x="6052458" y="797400"/>
                  <a:chExt cx="2834340" cy="109575"/>
                </a:xfrm>
              </p:grpSpPr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7D95E14A-502C-274C-AD81-C615871333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96000" y="847800"/>
                    <a:ext cx="2743200" cy="7292"/>
                  </a:xfrm>
                  <a:prstGeom prst="line">
                    <a:avLst/>
                  </a:prstGeom>
                  <a:ln w="254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75" name="Group 174">
                    <a:extLst>
                      <a:ext uri="{FF2B5EF4-FFF2-40B4-BE49-F238E27FC236}">
                        <a16:creationId xmlns:a16="http://schemas.microsoft.com/office/drawing/2014/main" id="{5F86E079-7509-5E44-AF45-0B869FDF3EC1}"/>
                      </a:ext>
                    </a:extLst>
                  </p:cNvPr>
                  <p:cNvGrpSpPr/>
                  <p:nvPr/>
                </p:nvGrpSpPr>
                <p:grpSpPr>
                  <a:xfrm>
                    <a:off x="6052458" y="797400"/>
                    <a:ext cx="2834340" cy="109575"/>
                    <a:chOff x="6052458" y="797400"/>
                    <a:chExt cx="2834340" cy="109575"/>
                  </a:xfrm>
                </p:grpSpPr>
                <p:sp>
                  <p:nvSpPr>
                    <p:cNvPr id="176" name="Oval 175">
                      <a:extLst>
                        <a:ext uri="{FF2B5EF4-FFF2-40B4-BE49-F238E27FC236}">
                          <a16:creationId xmlns:a16="http://schemas.microsoft.com/office/drawing/2014/main" id="{F479CADC-3C27-0647-A3D0-CA83639865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52458" y="797400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7B37CBA-6062-6C4D-9183-B42FE44558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224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78" name="Oval 177">
                      <a:extLst>
                        <a:ext uri="{FF2B5EF4-FFF2-40B4-BE49-F238E27FC236}">
                          <a16:creationId xmlns:a16="http://schemas.microsoft.com/office/drawing/2014/main" id="{DA08614B-72D6-9541-AC75-EBB9A8A97B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6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79" name="Oval 178">
                      <a:extLst>
                        <a:ext uri="{FF2B5EF4-FFF2-40B4-BE49-F238E27FC236}">
                          <a16:creationId xmlns:a16="http://schemas.microsoft.com/office/drawing/2014/main" id="{37A8CD51-4BFF-5247-9F2E-60D8F2CF8F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6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80" name="Oval 179">
                      <a:extLst>
                        <a:ext uri="{FF2B5EF4-FFF2-40B4-BE49-F238E27FC236}">
                          <a16:creationId xmlns:a16="http://schemas.microsoft.com/office/drawing/2014/main" id="{D0CDA0D5-FDCF-A249-9875-9470AF7911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396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81" name="Oval 180">
                      <a:extLst>
                        <a:ext uri="{FF2B5EF4-FFF2-40B4-BE49-F238E27FC236}">
                          <a16:creationId xmlns:a16="http://schemas.microsoft.com/office/drawing/2014/main" id="{486D1F8D-035F-6442-B284-B41ED7AA81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832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82" name="Oval 181">
                      <a:extLst>
                        <a:ext uri="{FF2B5EF4-FFF2-40B4-BE49-F238E27FC236}">
                          <a16:creationId xmlns:a16="http://schemas.microsoft.com/office/drawing/2014/main" id="{A676211D-7683-5B43-86D1-89CBC9D608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568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83" name="Oval 182">
                      <a:extLst>
                        <a:ext uri="{FF2B5EF4-FFF2-40B4-BE49-F238E27FC236}">
                          <a16:creationId xmlns:a16="http://schemas.microsoft.com/office/drawing/2014/main" id="{A3FBF325-F3B4-E748-B271-A6ACA38483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304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84" name="Oval 183">
                      <a:extLst>
                        <a:ext uri="{FF2B5EF4-FFF2-40B4-BE49-F238E27FC236}">
                          <a16:creationId xmlns:a16="http://schemas.microsoft.com/office/drawing/2014/main" id="{9277E563-7259-4D47-977F-D792E3CB6D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4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85" name="Oval 184">
                      <a:extLst>
                        <a:ext uri="{FF2B5EF4-FFF2-40B4-BE49-F238E27FC236}">
                          <a16:creationId xmlns:a16="http://schemas.microsoft.com/office/drawing/2014/main" id="{4BFB6D9F-7F88-FA4B-865E-DBC1B09ACE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78798" y="797400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  <p:sp>
              <p:nvSpPr>
                <p:cNvPr id="173" name="Oval 172">
                  <a:extLst>
                    <a:ext uri="{FF2B5EF4-FFF2-40B4-BE49-F238E27FC236}">
                      <a16:creationId xmlns:a16="http://schemas.microsoft.com/office/drawing/2014/main" id="{B9C7A4F3-FFAC-C149-9D45-6C3717E226D5}"/>
                    </a:ext>
                  </a:extLst>
                </p:cNvPr>
                <p:cNvSpPr/>
                <p:nvPr/>
              </p:nvSpPr>
              <p:spPr>
                <a:xfrm>
                  <a:off x="7460400" y="1438200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b-NO"/>
                </a:p>
              </p:txBody>
            </p:sp>
          </p:grp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2C91BBB7-0DEC-5B46-89DA-15CE3B94522C}"/>
                  </a:ext>
                </a:extLst>
              </p:cNvPr>
              <p:cNvGrpSpPr/>
              <p:nvPr/>
            </p:nvGrpSpPr>
            <p:grpSpPr>
              <a:xfrm>
                <a:off x="8273725" y="5124799"/>
                <a:ext cx="2834340" cy="109575"/>
                <a:chOff x="6099600" y="1436625"/>
                <a:chExt cx="2834340" cy="109575"/>
              </a:xfrm>
            </p:grpSpPr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36487943-39AD-CE4E-9652-07CDA1CBA3A6}"/>
                    </a:ext>
                  </a:extLst>
                </p:cNvPr>
                <p:cNvGrpSpPr/>
                <p:nvPr/>
              </p:nvGrpSpPr>
              <p:grpSpPr>
                <a:xfrm>
                  <a:off x="6099600" y="1436625"/>
                  <a:ext cx="2834340" cy="109575"/>
                  <a:chOff x="6052458" y="797400"/>
                  <a:chExt cx="2834340" cy="109575"/>
                </a:xfrm>
              </p:grpSpPr>
              <p:cxnSp>
                <p:nvCxnSpPr>
                  <p:cNvPr id="189" name="Straight Connector 188">
                    <a:extLst>
                      <a:ext uri="{FF2B5EF4-FFF2-40B4-BE49-F238E27FC236}">
                        <a16:creationId xmlns:a16="http://schemas.microsoft.com/office/drawing/2014/main" id="{70D45BBD-B608-7148-9E24-248E22DE2D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96000" y="847800"/>
                    <a:ext cx="2743200" cy="7292"/>
                  </a:xfrm>
                  <a:prstGeom prst="line">
                    <a:avLst/>
                  </a:prstGeom>
                  <a:ln w="254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90" name="Group 189">
                    <a:extLst>
                      <a:ext uri="{FF2B5EF4-FFF2-40B4-BE49-F238E27FC236}">
                        <a16:creationId xmlns:a16="http://schemas.microsoft.com/office/drawing/2014/main" id="{2F09C491-39A6-7047-B7B0-1CFCA1CAF4AB}"/>
                      </a:ext>
                    </a:extLst>
                  </p:cNvPr>
                  <p:cNvGrpSpPr/>
                  <p:nvPr/>
                </p:nvGrpSpPr>
                <p:grpSpPr>
                  <a:xfrm>
                    <a:off x="6052458" y="797400"/>
                    <a:ext cx="2834340" cy="109575"/>
                    <a:chOff x="6052458" y="797400"/>
                    <a:chExt cx="2834340" cy="109575"/>
                  </a:xfrm>
                </p:grpSpPr>
                <p:sp>
                  <p:nvSpPr>
                    <p:cNvPr id="191" name="Oval 190">
                      <a:extLst>
                        <a:ext uri="{FF2B5EF4-FFF2-40B4-BE49-F238E27FC236}">
                          <a16:creationId xmlns:a16="http://schemas.microsoft.com/office/drawing/2014/main" id="{D27C27C6-1FDB-DD40-BC47-2594E92F8F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52458" y="797400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92" name="Oval 191">
                      <a:extLst>
                        <a:ext uri="{FF2B5EF4-FFF2-40B4-BE49-F238E27FC236}">
                          <a16:creationId xmlns:a16="http://schemas.microsoft.com/office/drawing/2014/main" id="{600E55FB-99D7-4B48-A302-EAC4779E23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224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93" name="Oval 192">
                      <a:extLst>
                        <a:ext uri="{FF2B5EF4-FFF2-40B4-BE49-F238E27FC236}">
                          <a16:creationId xmlns:a16="http://schemas.microsoft.com/office/drawing/2014/main" id="{56127F6D-2ECD-EF4B-8E5B-63BDE30A66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6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94" name="Oval 193">
                      <a:extLst>
                        <a:ext uri="{FF2B5EF4-FFF2-40B4-BE49-F238E27FC236}">
                          <a16:creationId xmlns:a16="http://schemas.microsoft.com/office/drawing/2014/main" id="{2C632CED-4C14-BE45-AC8A-CE72ADB039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6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95" name="Oval 194">
                      <a:extLst>
                        <a:ext uri="{FF2B5EF4-FFF2-40B4-BE49-F238E27FC236}">
                          <a16:creationId xmlns:a16="http://schemas.microsoft.com/office/drawing/2014/main" id="{113F49B1-D878-C345-BF0E-55B32752E7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396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96" name="Oval 195">
                      <a:extLst>
                        <a:ext uri="{FF2B5EF4-FFF2-40B4-BE49-F238E27FC236}">
                          <a16:creationId xmlns:a16="http://schemas.microsoft.com/office/drawing/2014/main" id="{B7BB1AE6-F9E9-EB4C-9642-B1817F0C7A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832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97" name="Oval 196">
                      <a:extLst>
                        <a:ext uri="{FF2B5EF4-FFF2-40B4-BE49-F238E27FC236}">
                          <a16:creationId xmlns:a16="http://schemas.microsoft.com/office/drawing/2014/main" id="{C79DC197-EC58-094C-AEDB-E8D4DF9970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568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98" name="Oval 197">
                      <a:extLst>
                        <a:ext uri="{FF2B5EF4-FFF2-40B4-BE49-F238E27FC236}">
                          <a16:creationId xmlns:a16="http://schemas.microsoft.com/office/drawing/2014/main" id="{F5F6E328-2F08-C642-B472-F80772587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304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99" name="Oval 198">
                      <a:extLst>
                        <a:ext uri="{FF2B5EF4-FFF2-40B4-BE49-F238E27FC236}">
                          <a16:creationId xmlns:a16="http://schemas.microsoft.com/office/drawing/2014/main" id="{B218374A-46CD-DD44-A40C-BC385D92C7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4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200" name="Oval 199">
                      <a:extLst>
                        <a:ext uri="{FF2B5EF4-FFF2-40B4-BE49-F238E27FC236}">
                          <a16:creationId xmlns:a16="http://schemas.microsoft.com/office/drawing/2014/main" id="{E24643A9-4B2E-9443-A1AC-800114275F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78798" y="797400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  <p:sp>
              <p:nvSpPr>
                <p:cNvPr id="188" name="Oval 187">
                  <a:extLst>
                    <a:ext uri="{FF2B5EF4-FFF2-40B4-BE49-F238E27FC236}">
                      <a16:creationId xmlns:a16="http://schemas.microsoft.com/office/drawing/2014/main" id="{3AA5A65E-071E-5D40-8DEA-623E37D33CA0}"/>
                    </a:ext>
                  </a:extLst>
                </p:cNvPr>
                <p:cNvSpPr/>
                <p:nvPr/>
              </p:nvSpPr>
              <p:spPr>
                <a:xfrm>
                  <a:off x="7460400" y="1438200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b-NO"/>
                </a:p>
              </p:txBody>
            </p:sp>
          </p:grp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3DD77F45-651F-7F43-8338-1B879DED206C}"/>
                  </a:ext>
                </a:extLst>
              </p:cNvPr>
              <p:cNvGrpSpPr/>
              <p:nvPr/>
            </p:nvGrpSpPr>
            <p:grpSpPr>
              <a:xfrm>
                <a:off x="8289635" y="2943000"/>
                <a:ext cx="2834340" cy="109575"/>
                <a:chOff x="6099600" y="1436625"/>
                <a:chExt cx="2834340" cy="109575"/>
              </a:xfrm>
            </p:grpSpPr>
            <p:grpSp>
              <p:nvGrpSpPr>
                <p:cNvPr id="202" name="Group 201">
                  <a:extLst>
                    <a:ext uri="{FF2B5EF4-FFF2-40B4-BE49-F238E27FC236}">
                      <a16:creationId xmlns:a16="http://schemas.microsoft.com/office/drawing/2014/main" id="{8585DA87-43D3-0540-9F20-F5D2F62FA420}"/>
                    </a:ext>
                  </a:extLst>
                </p:cNvPr>
                <p:cNvGrpSpPr/>
                <p:nvPr/>
              </p:nvGrpSpPr>
              <p:grpSpPr>
                <a:xfrm>
                  <a:off x="6099600" y="1436625"/>
                  <a:ext cx="2834340" cy="109575"/>
                  <a:chOff x="6052458" y="797400"/>
                  <a:chExt cx="2834340" cy="109575"/>
                </a:xfrm>
              </p:grpSpPr>
              <p:cxnSp>
                <p:nvCxnSpPr>
                  <p:cNvPr id="204" name="Straight Connector 203">
                    <a:extLst>
                      <a:ext uri="{FF2B5EF4-FFF2-40B4-BE49-F238E27FC236}">
                        <a16:creationId xmlns:a16="http://schemas.microsoft.com/office/drawing/2014/main" id="{118CA7DC-0C9A-304B-8218-C1F2B1CEB3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96000" y="847800"/>
                    <a:ext cx="2743200" cy="7292"/>
                  </a:xfrm>
                  <a:prstGeom prst="line">
                    <a:avLst/>
                  </a:prstGeom>
                  <a:ln w="254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05" name="Group 204">
                    <a:extLst>
                      <a:ext uri="{FF2B5EF4-FFF2-40B4-BE49-F238E27FC236}">
                        <a16:creationId xmlns:a16="http://schemas.microsoft.com/office/drawing/2014/main" id="{4C46DA56-A352-0144-BAE5-854F8F635334}"/>
                      </a:ext>
                    </a:extLst>
                  </p:cNvPr>
                  <p:cNvGrpSpPr/>
                  <p:nvPr/>
                </p:nvGrpSpPr>
                <p:grpSpPr>
                  <a:xfrm>
                    <a:off x="6052458" y="797400"/>
                    <a:ext cx="2834340" cy="109575"/>
                    <a:chOff x="6052458" y="797400"/>
                    <a:chExt cx="2834340" cy="109575"/>
                  </a:xfrm>
                </p:grpSpPr>
                <p:sp>
                  <p:nvSpPr>
                    <p:cNvPr id="206" name="Oval 205">
                      <a:extLst>
                        <a:ext uri="{FF2B5EF4-FFF2-40B4-BE49-F238E27FC236}">
                          <a16:creationId xmlns:a16="http://schemas.microsoft.com/office/drawing/2014/main" id="{364014AE-940A-754A-BC78-7486399DDB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52458" y="797400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207" name="Oval 206">
                      <a:extLst>
                        <a:ext uri="{FF2B5EF4-FFF2-40B4-BE49-F238E27FC236}">
                          <a16:creationId xmlns:a16="http://schemas.microsoft.com/office/drawing/2014/main" id="{4DB2AF36-154F-9345-AD55-93B383E6D8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224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208" name="Oval 207">
                      <a:extLst>
                        <a:ext uri="{FF2B5EF4-FFF2-40B4-BE49-F238E27FC236}">
                          <a16:creationId xmlns:a16="http://schemas.microsoft.com/office/drawing/2014/main" id="{F3B1B09A-6058-F24E-B560-523183F018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6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209" name="Oval 208">
                      <a:extLst>
                        <a:ext uri="{FF2B5EF4-FFF2-40B4-BE49-F238E27FC236}">
                          <a16:creationId xmlns:a16="http://schemas.microsoft.com/office/drawing/2014/main" id="{4750690C-9187-6B4D-9491-08BCEC67B3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6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210" name="Oval 209">
                      <a:extLst>
                        <a:ext uri="{FF2B5EF4-FFF2-40B4-BE49-F238E27FC236}">
                          <a16:creationId xmlns:a16="http://schemas.microsoft.com/office/drawing/2014/main" id="{D1DC70E1-BA09-B341-A526-776D43D6EA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396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211" name="Oval 210">
                      <a:extLst>
                        <a:ext uri="{FF2B5EF4-FFF2-40B4-BE49-F238E27FC236}">
                          <a16:creationId xmlns:a16="http://schemas.microsoft.com/office/drawing/2014/main" id="{CB2F83E5-6116-E946-8526-18920EAF66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832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212" name="Oval 211">
                      <a:extLst>
                        <a:ext uri="{FF2B5EF4-FFF2-40B4-BE49-F238E27FC236}">
                          <a16:creationId xmlns:a16="http://schemas.microsoft.com/office/drawing/2014/main" id="{820DBDC8-33D4-0B47-8D52-6CEF1E733F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568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213" name="Oval 212">
                      <a:extLst>
                        <a:ext uri="{FF2B5EF4-FFF2-40B4-BE49-F238E27FC236}">
                          <a16:creationId xmlns:a16="http://schemas.microsoft.com/office/drawing/2014/main" id="{6159404A-A280-6F46-B2AF-EB346D2954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304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214" name="Oval 213">
                      <a:extLst>
                        <a:ext uri="{FF2B5EF4-FFF2-40B4-BE49-F238E27FC236}">
                          <a16:creationId xmlns:a16="http://schemas.microsoft.com/office/drawing/2014/main" id="{81839FCD-9E94-1445-B56E-95F035CE2B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4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215" name="Oval 214">
                      <a:extLst>
                        <a:ext uri="{FF2B5EF4-FFF2-40B4-BE49-F238E27FC236}">
                          <a16:creationId xmlns:a16="http://schemas.microsoft.com/office/drawing/2014/main" id="{DEED4675-6EAF-7D43-A727-3874A7819D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78798" y="797400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  <p:sp>
              <p:nvSpPr>
                <p:cNvPr id="203" name="Oval 202">
                  <a:extLst>
                    <a:ext uri="{FF2B5EF4-FFF2-40B4-BE49-F238E27FC236}">
                      <a16:creationId xmlns:a16="http://schemas.microsoft.com/office/drawing/2014/main" id="{58422672-7EC2-2E41-A5D7-A30826CB4B3B}"/>
                    </a:ext>
                  </a:extLst>
                </p:cNvPr>
                <p:cNvSpPr/>
                <p:nvPr/>
              </p:nvSpPr>
              <p:spPr>
                <a:xfrm>
                  <a:off x="7460400" y="1438200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b-NO"/>
                </a:p>
              </p:txBody>
            </p:sp>
          </p:grpSp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F072404F-64E0-EF48-B606-1D89E1FA56DF}"/>
                  </a:ext>
                </a:extLst>
              </p:cNvPr>
              <p:cNvGrpSpPr/>
              <p:nvPr/>
            </p:nvGrpSpPr>
            <p:grpSpPr>
              <a:xfrm>
                <a:off x="8281316" y="2669400"/>
                <a:ext cx="2834340" cy="109575"/>
                <a:chOff x="6099600" y="1436625"/>
                <a:chExt cx="2834340" cy="109575"/>
              </a:xfrm>
            </p:grpSpPr>
            <p:grpSp>
              <p:nvGrpSpPr>
                <p:cNvPr id="217" name="Group 216">
                  <a:extLst>
                    <a:ext uri="{FF2B5EF4-FFF2-40B4-BE49-F238E27FC236}">
                      <a16:creationId xmlns:a16="http://schemas.microsoft.com/office/drawing/2014/main" id="{D93B6B81-BA95-314E-B654-C4C313C74766}"/>
                    </a:ext>
                  </a:extLst>
                </p:cNvPr>
                <p:cNvGrpSpPr/>
                <p:nvPr/>
              </p:nvGrpSpPr>
              <p:grpSpPr>
                <a:xfrm>
                  <a:off x="6099600" y="1436625"/>
                  <a:ext cx="2834340" cy="109575"/>
                  <a:chOff x="6052458" y="797400"/>
                  <a:chExt cx="2834340" cy="109575"/>
                </a:xfrm>
              </p:grpSpPr>
              <p:cxnSp>
                <p:nvCxnSpPr>
                  <p:cNvPr id="219" name="Straight Connector 218">
                    <a:extLst>
                      <a:ext uri="{FF2B5EF4-FFF2-40B4-BE49-F238E27FC236}">
                        <a16:creationId xmlns:a16="http://schemas.microsoft.com/office/drawing/2014/main" id="{6997534C-8069-0A49-B1E0-23CF86F3AA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96000" y="847800"/>
                    <a:ext cx="2743200" cy="7292"/>
                  </a:xfrm>
                  <a:prstGeom prst="line">
                    <a:avLst/>
                  </a:prstGeom>
                  <a:ln w="254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20" name="Group 219">
                    <a:extLst>
                      <a:ext uri="{FF2B5EF4-FFF2-40B4-BE49-F238E27FC236}">
                        <a16:creationId xmlns:a16="http://schemas.microsoft.com/office/drawing/2014/main" id="{B0E58384-760F-CD4F-8BE0-8B93FD1F8F03}"/>
                      </a:ext>
                    </a:extLst>
                  </p:cNvPr>
                  <p:cNvGrpSpPr/>
                  <p:nvPr/>
                </p:nvGrpSpPr>
                <p:grpSpPr>
                  <a:xfrm>
                    <a:off x="6052458" y="797400"/>
                    <a:ext cx="2834340" cy="109575"/>
                    <a:chOff x="6052458" y="797400"/>
                    <a:chExt cx="2834340" cy="109575"/>
                  </a:xfrm>
                </p:grpSpPr>
                <p:sp>
                  <p:nvSpPr>
                    <p:cNvPr id="221" name="Oval 220">
                      <a:extLst>
                        <a:ext uri="{FF2B5EF4-FFF2-40B4-BE49-F238E27FC236}">
                          <a16:creationId xmlns:a16="http://schemas.microsoft.com/office/drawing/2014/main" id="{B516FA3C-90AC-074B-9B56-718089FAA5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52458" y="797400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222" name="Oval 221">
                      <a:extLst>
                        <a:ext uri="{FF2B5EF4-FFF2-40B4-BE49-F238E27FC236}">
                          <a16:creationId xmlns:a16="http://schemas.microsoft.com/office/drawing/2014/main" id="{BD895FF0-F622-B648-8554-F4D96FDC83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224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223" name="Oval 222">
                      <a:extLst>
                        <a:ext uri="{FF2B5EF4-FFF2-40B4-BE49-F238E27FC236}">
                          <a16:creationId xmlns:a16="http://schemas.microsoft.com/office/drawing/2014/main" id="{5EB61D73-2E70-8F46-A7EE-10AB93C812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6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224" name="Oval 223">
                      <a:extLst>
                        <a:ext uri="{FF2B5EF4-FFF2-40B4-BE49-F238E27FC236}">
                          <a16:creationId xmlns:a16="http://schemas.microsoft.com/office/drawing/2014/main" id="{46DC2C08-CA08-1541-B9F2-CBAA8F40A6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6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225" name="Oval 224">
                      <a:extLst>
                        <a:ext uri="{FF2B5EF4-FFF2-40B4-BE49-F238E27FC236}">
                          <a16:creationId xmlns:a16="http://schemas.microsoft.com/office/drawing/2014/main" id="{7B31E29E-6E0C-1748-83D2-C7603AA513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396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226" name="Oval 225">
                      <a:extLst>
                        <a:ext uri="{FF2B5EF4-FFF2-40B4-BE49-F238E27FC236}">
                          <a16:creationId xmlns:a16="http://schemas.microsoft.com/office/drawing/2014/main" id="{46E39C6D-6EF1-1A47-9E6A-628D59DDC0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832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227" name="Oval 226">
                      <a:extLst>
                        <a:ext uri="{FF2B5EF4-FFF2-40B4-BE49-F238E27FC236}">
                          <a16:creationId xmlns:a16="http://schemas.microsoft.com/office/drawing/2014/main" id="{23F55CF3-0BB4-B345-93B7-BFF7025B49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568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228" name="Oval 227">
                      <a:extLst>
                        <a:ext uri="{FF2B5EF4-FFF2-40B4-BE49-F238E27FC236}">
                          <a16:creationId xmlns:a16="http://schemas.microsoft.com/office/drawing/2014/main" id="{1AF98687-4E6E-D845-9D52-0BC9C65FA2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304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229" name="Oval 228">
                      <a:extLst>
                        <a:ext uri="{FF2B5EF4-FFF2-40B4-BE49-F238E27FC236}">
                          <a16:creationId xmlns:a16="http://schemas.microsoft.com/office/drawing/2014/main" id="{451F03F8-F621-B54E-A276-AE4C17A7C0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4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230" name="Oval 229">
                      <a:extLst>
                        <a:ext uri="{FF2B5EF4-FFF2-40B4-BE49-F238E27FC236}">
                          <a16:creationId xmlns:a16="http://schemas.microsoft.com/office/drawing/2014/main" id="{6546A528-EECB-0144-B7BB-1ED2DF25EC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78798" y="797400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F426E499-1635-BC47-ACCD-ED277117E76D}"/>
                    </a:ext>
                  </a:extLst>
                </p:cNvPr>
                <p:cNvSpPr/>
                <p:nvPr/>
              </p:nvSpPr>
              <p:spPr>
                <a:xfrm>
                  <a:off x="7460400" y="1438200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b-NO"/>
                </a:p>
              </p:txBody>
            </p:sp>
          </p:grp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6CCF05DC-1AF7-C24D-B5C8-6751C9C7A7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28733" y="2465600"/>
                <a:ext cx="0" cy="2724855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0FF7254F-CB27-EB42-B887-E4069538A9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97245" y="2458345"/>
                <a:ext cx="0" cy="2724855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B52B231C-E8BA-9D46-AFDC-B1B1C98E90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58505" y="2443831"/>
                <a:ext cx="0" cy="2724855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65BE6B89-1FA4-F041-8653-DC89CA7BF9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34274" y="2458345"/>
                <a:ext cx="0" cy="2724855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18AC2150-2F86-9248-A4CC-8577765EA8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95533" y="2443829"/>
                <a:ext cx="0" cy="2724855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DEC3AF53-5145-1144-A358-F5839DBFB8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85817" y="2458344"/>
                <a:ext cx="0" cy="2724855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2CEFBDFF-D2BF-1341-8454-532A0BF274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61589" y="2458346"/>
                <a:ext cx="0" cy="2724855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05753B4C-4BB1-8047-AAD9-609D0A9EBB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2846" y="2458346"/>
                <a:ext cx="0" cy="2724855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3493F15A-3D52-9648-A72D-C55B69821C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8618" y="2443832"/>
                <a:ext cx="0" cy="2724855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8" name="TextBox 257">
                    <a:extLst>
                      <a:ext uri="{FF2B5EF4-FFF2-40B4-BE49-F238E27FC236}">
                        <a16:creationId xmlns:a16="http://schemas.microsoft.com/office/drawing/2014/main" id="{CD2EBEC7-B7DE-8341-BE7B-591A7A25718D}"/>
                      </a:ext>
                    </a:extLst>
                  </p:cNvPr>
                  <p:cNvSpPr txBox="1"/>
                  <p:nvPr/>
                </p:nvSpPr>
                <p:spPr>
                  <a:xfrm>
                    <a:off x="8317267" y="2046657"/>
                    <a:ext cx="32117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nb-NO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nb-NO" dirty="0"/>
                  </a:p>
                </p:txBody>
              </p:sp>
            </mc:Choice>
            <mc:Fallback xmlns="">
              <p:sp>
                <p:nvSpPr>
                  <p:cNvPr id="258" name="TextBox 257">
                    <a:extLst>
                      <a:ext uri="{FF2B5EF4-FFF2-40B4-BE49-F238E27FC236}">
                        <a16:creationId xmlns:a16="http://schemas.microsoft.com/office/drawing/2014/main" id="{CD2EBEC7-B7DE-8341-BE7B-591A7A2571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17267" y="2046657"/>
                    <a:ext cx="321178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5385" r="-7692" b="-4348"/>
                    </a:stretch>
                  </a:blipFill>
                </p:spPr>
                <p:txBody>
                  <a:bodyPr/>
                  <a:lstStyle/>
                  <a:p>
                    <a:r>
                      <a:rPr lang="nb-NO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9" name="TextBox 258">
                    <a:extLst>
                      <a:ext uri="{FF2B5EF4-FFF2-40B4-BE49-F238E27FC236}">
                        <a16:creationId xmlns:a16="http://schemas.microsoft.com/office/drawing/2014/main" id="{3A5C592C-E567-3F49-BF51-0C1F4002B67F}"/>
                      </a:ext>
                    </a:extLst>
                  </p:cNvPr>
                  <p:cNvSpPr txBox="1"/>
                  <p:nvPr/>
                </p:nvSpPr>
                <p:spPr>
                  <a:xfrm>
                    <a:off x="7889096" y="2445798"/>
                    <a:ext cx="30777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nb-NO" b="0" i="0" smtClean="0">
                              <a:latin typeface="Cambria Math" panose="02040503050406030204" pitchFamily="18" charset="0"/>
                            </a:rPr>
                            <m:t>Δy</m:t>
                          </m:r>
                        </m:oMath>
                      </m:oMathPara>
                    </a14:m>
                    <a:endParaRPr lang="nb-NO" dirty="0"/>
                  </a:p>
                </p:txBody>
              </p:sp>
            </mc:Choice>
            <mc:Fallback xmlns="">
              <p:sp>
                <p:nvSpPr>
                  <p:cNvPr id="259" name="TextBox 258">
                    <a:extLst>
                      <a:ext uri="{FF2B5EF4-FFF2-40B4-BE49-F238E27FC236}">
                        <a16:creationId xmlns:a16="http://schemas.microsoft.com/office/drawing/2014/main" id="{3A5C592C-E567-3F49-BF51-0C1F4002B6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89096" y="2445798"/>
                    <a:ext cx="307777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4000" r="-24000" b="-31818"/>
                    </a:stretch>
                  </a:blipFill>
                </p:spPr>
                <p:txBody>
                  <a:bodyPr/>
                  <a:lstStyle/>
                  <a:p>
                    <a:r>
                      <a:rPr lang="nb-NO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62" name="Curved Connector 261">
              <a:extLst>
                <a:ext uri="{FF2B5EF4-FFF2-40B4-BE49-F238E27FC236}">
                  <a16:creationId xmlns:a16="http://schemas.microsoft.com/office/drawing/2014/main" id="{5E8EC919-08CE-BB4B-8950-66FB2235D0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1961" y="5037873"/>
              <a:ext cx="962835" cy="371305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83572D71-0618-9342-B94B-1CADCD5A07AF}"/>
                </a:ext>
              </a:extLst>
            </p:cNvPr>
            <p:cNvSpPr txBox="1"/>
            <p:nvPr/>
          </p:nvSpPr>
          <p:spPr>
            <a:xfrm>
              <a:off x="6191205" y="5415690"/>
              <a:ext cx="2149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Function not defined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8142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14696</TotalTime>
  <Words>79</Words>
  <Application>Microsoft Macintosh PowerPoint</Application>
  <PresentationFormat>Widescreen</PresentationFormat>
  <Paragraphs>45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Office-tema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Universitetet i Stavanger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Aksel Hiorth</dc:creator>
  <cp:lastModifiedBy>Aksel Hiorth</cp:lastModifiedBy>
  <cp:revision>45</cp:revision>
  <dcterms:created xsi:type="dcterms:W3CDTF">2018-10-01T08:34:11Z</dcterms:created>
  <dcterms:modified xsi:type="dcterms:W3CDTF">2019-05-12T10:46:49Z</dcterms:modified>
</cp:coreProperties>
</file>